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3" r:id="rId2"/>
    <p:sldId id="37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0000"/>
    <a:srgbClr val="D9D9D9"/>
    <a:srgbClr val="66FFFF"/>
    <a:srgbClr val="00B0F0"/>
    <a:srgbClr val="99CCFF"/>
    <a:srgbClr val="BFBFBF"/>
    <a:srgbClr val="FF9999"/>
    <a:srgbClr val="FF505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プロペラ型図形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2A71411-64FB-2C82-18A9-43C57B7B109A}"/>
              </a:ext>
            </a:extLst>
          </p:cNvPr>
          <p:cNvGrpSpPr/>
          <p:nvPr/>
        </p:nvGrpSpPr>
        <p:grpSpPr>
          <a:xfrm>
            <a:off x="1058899" y="1143431"/>
            <a:ext cx="2059169" cy="2059169"/>
            <a:chOff x="1196059" y="526211"/>
            <a:chExt cx="2059169" cy="2059169"/>
          </a:xfrm>
        </p:grpSpPr>
        <p:sp>
          <p:nvSpPr>
            <p:cNvPr id="4" name="楕円 2">
              <a:extLst>
                <a:ext uri="{FF2B5EF4-FFF2-40B4-BE49-F238E27FC236}">
                  <a16:creationId xmlns:a16="http://schemas.microsoft.com/office/drawing/2014/main" id="{56FB0133-6714-2013-19CB-6410F3280195}"/>
                </a:ext>
              </a:extLst>
            </p:cNvPr>
            <p:cNvSpPr/>
            <p:nvPr/>
          </p:nvSpPr>
          <p:spPr bwMode="auto">
            <a:xfrm>
              <a:off x="1662621" y="1639030"/>
              <a:ext cx="949382" cy="946350"/>
            </a:xfrm>
            <a:custGeom>
              <a:avLst/>
              <a:gdLst>
                <a:gd name="connsiteX0" fmla="*/ 0 w 1578305"/>
                <a:gd name="connsiteY0" fmla="*/ 334405 h 668810"/>
                <a:gd name="connsiteX1" fmla="*/ 789153 w 1578305"/>
                <a:gd name="connsiteY1" fmla="*/ 0 h 668810"/>
                <a:gd name="connsiteX2" fmla="*/ 1578306 w 1578305"/>
                <a:gd name="connsiteY2" fmla="*/ 334405 h 668810"/>
                <a:gd name="connsiteX3" fmla="*/ 789153 w 1578305"/>
                <a:gd name="connsiteY3" fmla="*/ 668810 h 668810"/>
                <a:gd name="connsiteX4" fmla="*/ 0 w 1578305"/>
                <a:gd name="connsiteY4" fmla="*/ 334405 h 6688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710514"/>
                <a:gd name="connsiteY0" fmla="*/ 1071005 h 1405410"/>
                <a:gd name="connsiteX1" fmla="*/ 1117830 w 1710514"/>
                <a:gd name="connsiteY1" fmla="*/ 0 h 1405410"/>
                <a:gd name="connsiteX2" fmla="*/ 1583133 w 1710514"/>
                <a:gd name="connsiteY2" fmla="*/ 1071005 h 1405410"/>
                <a:gd name="connsiteX3" fmla="*/ 793980 w 1710514"/>
                <a:gd name="connsiteY3" fmla="*/ 1405410 h 1405410"/>
                <a:gd name="connsiteX4" fmla="*/ 4827 w 1710514"/>
                <a:gd name="connsiteY4" fmla="*/ 1071005 h 1405410"/>
                <a:gd name="connsiteX0" fmla="*/ 118 w 1705805"/>
                <a:gd name="connsiteY0" fmla="*/ 1071005 h 1405410"/>
                <a:gd name="connsiteX1" fmla="*/ 1113121 w 1705805"/>
                <a:gd name="connsiteY1" fmla="*/ 0 h 1405410"/>
                <a:gd name="connsiteX2" fmla="*/ 1578424 w 1705805"/>
                <a:gd name="connsiteY2" fmla="*/ 1071005 h 1405410"/>
                <a:gd name="connsiteX3" fmla="*/ 789271 w 1705805"/>
                <a:gd name="connsiteY3" fmla="*/ 1405410 h 1405410"/>
                <a:gd name="connsiteX4" fmla="*/ 118 w 1705805"/>
                <a:gd name="connsiteY4" fmla="*/ 1071005 h 1405410"/>
                <a:gd name="connsiteX0" fmla="*/ 81 w 1976487"/>
                <a:gd name="connsiteY0" fmla="*/ 1059899 h 1405427"/>
                <a:gd name="connsiteX1" fmla="*/ 1383803 w 1976487"/>
                <a:gd name="connsiteY1" fmla="*/ 0 h 1405427"/>
                <a:gd name="connsiteX2" fmla="*/ 1849106 w 1976487"/>
                <a:gd name="connsiteY2" fmla="*/ 1071005 h 1405427"/>
                <a:gd name="connsiteX3" fmla="*/ 1059953 w 1976487"/>
                <a:gd name="connsiteY3" fmla="*/ 1405410 h 1405427"/>
                <a:gd name="connsiteX4" fmla="*/ 81 w 1976487"/>
                <a:gd name="connsiteY4" fmla="*/ 1059899 h 1405427"/>
                <a:gd name="connsiteX0" fmla="*/ 1129 w 1897717"/>
                <a:gd name="connsiteY0" fmla="*/ 1148747 h 1494285"/>
                <a:gd name="connsiteX1" fmla="*/ 1270863 w 1897717"/>
                <a:gd name="connsiteY1" fmla="*/ 0 h 1494285"/>
                <a:gd name="connsiteX2" fmla="*/ 1850154 w 1897717"/>
                <a:gd name="connsiteY2" fmla="*/ 1159853 h 1494285"/>
                <a:gd name="connsiteX3" fmla="*/ 1061001 w 1897717"/>
                <a:gd name="connsiteY3" fmla="*/ 1494258 h 1494285"/>
                <a:gd name="connsiteX4" fmla="*/ 1129 w 1897717"/>
                <a:gd name="connsiteY4" fmla="*/ 1148747 h 1494285"/>
                <a:gd name="connsiteX0" fmla="*/ 1129 w 1960796"/>
                <a:gd name="connsiteY0" fmla="*/ 1148747 h 1494413"/>
                <a:gd name="connsiteX1" fmla="*/ 1270863 w 1960796"/>
                <a:gd name="connsiteY1" fmla="*/ 0 h 1494413"/>
                <a:gd name="connsiteX2" fmla="*/ 1850154 w 1960796"/>
                <a:gd name="connsiteY2" fmla="*/ 1159853 h 1494413"/>
                <a:gd name="connsiteX3" fmla="*/ 1061001 w 1960796"/>
                <a:gd name="connsiteY3" fmla="*/ 1494258 h 1494413"/>
                <a:gd name="connsiteX4" fmla="*/ 1129 w 1960796"/>
                <a:gd name="connsiteY4" fmla="*/ 1148747 h 1494413"/>
                <a:gd name="connsiteX0" fmla="*/ 1129 w 1922922"/>
                <a:gd name="connsiteY0" fmla="*/ 1148747 h 1494273"/>
                <a:gd name="connsiteX1" fmla="*/ 1270863 w 1922922"/>
                <a:gd name="connsiteY1" fmla="*/ 0 h 1494273"/>
                <a:gd name="connsiteX2" fmla="*/ 1850154 w 1922922"/>
                <a:gd name="connsiteY2" fmla="*/ 1159853 h 1494273"/>
                <a:gd name="connsiteX3" fmla="*/ 1061001 w 1922922"/>
                <a:gd name="connsiteY3" fmla="*/ 1494258 h 1494273"/>
                <a:gd name="connsiteX4" fmla="*/ 1129 w 1922922"/>
                <a:gd name="connsiteY4" fmla="*/ 1148747 h 1494273"/>
                <a:gd name="connsiteX0" fmla="*/ 1461 w 1923254"/>
                <a:gd name="connsiteY0" fmla="*/ 1148747 h 1494273"/>
                <a:gd name="connsiteX1" fmla="*/ 1271195 w 1923254"/>
                <a:gd name="connsiteY1" fmla="*/ 0 h 1494273"/>
                <a:gd name="connsiteX2" fmla="*/ 1850486 w 1923254"/>
                <a:gd name="connsiteY2" fmla="*/ 1159853 h 1494273"/>
                <a:gd name="connsiteX3" fmla="*/ 1061333 w 1923254"/>
                <a:gd name="connsiteY3" fmla="*/ 1494258 h 1494273"/>
                <a:gd name="connsiteX4" fmla="*/ 1461 w 1923254"/>
                <a:gd name="connsiteY4" fmla="*/ 1148747 h 1494273"/>
                <a:gd name="connsiteX0" fmla="*/ 1461 w 1923254"/>
                <a:gd name="connsiteY0" fmla="*/ 1148747 h 1494297"/>
                <a:gd name="connsiteX1" fmla="*/ 1271195 w 1923254"/>
                <a:gd name="connsiteY1" fmla="*/ 0 h 1494297"/>
                <a:gd name="connsiteX2" fmla="*/ 1850486 w 1923254"/>
                <a:gd name="connsiteY2" fmla="*/ 1159853 h 1494297"/>
                <a:gd name="connsiteX3" fmla="*/ 1061333 w 1923254"/>
                <a:gd name="connsiteY3" fmla="*/ 1494258 h 1494297"/>
                <a:gd name="connsiteX4" fmla="*/ 1461 w 1923254"/>
                <a:gd name="connsiteY4" fmla="*/ 1148747 h 1494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3254" h="1494297">
                  <a:moveTo>
                    <a:pt x="1461" y="1148747"/>
                  </a:moveTo>
                  <a:cubicBezTo>
                    <a:pt x="36438" y="899704"/>
                    <a:pt x="721058" y="622300"/>
                    <a:pt x="1271195" y="0"/>
                  </a:cubicBezTo>
                  <a:cubicBezTo>
                    <a:pt x="2088032" y="482600"/>
                    <a:pt x="1942457" y="982998"/>
                    <a:pt x="1850486" y="1159853"/>
                  </a:cubicBezTo>
                  <a:cubicBezTo>
                    <a:pt x="1758515" y="1336708"/>
                    <a:pt x="1556515" y="1491945"/>
                    <a:pt x="1061333" y="1494258"/>
                  </a:cubicBezTo>
                  <a:cubicBezTo>
                    <a:pt x="566151" y="1496571"/>
                    <a:pt x="-33516" y="1397790"/>
                    <a:pt x="1461" y="1148747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2">
              <a:extLst>
                <a:ext uri="{FF2B5EF4-FFF2-40B4-BE49-F238E27FC236}">
                  <a16:creationId xmlns:a16="http://schemas.microsoft.com/office/drawing/2014/main" id="{F3EB6AFF-6183-716A-19EF-257C51631848}"/>
                </a:ext>
              </a:extLst>
            </p:cNvPr>
            <p:cNvSpPr/>
            <p:nvPr/>
          </p:nvSpPr>
          <p:spPr bwMode="auto">
            <a:xfrm flipH="1" flipV="1">
              <a:off x="1839277" y="526211"/>
              <a:ext cx="949382" cy="946352"/>
            </a:xfrm>
            <a:custGeom>
              <a:avLst/>
              <a:gdLst>
                <a:gd name="connsiteX0" fmla="*/ 0 w 1578305"/>
                <a:gd name="connsiteY0" fmla="*/ 334405 h 668810"/>
                <a:gd name="connsiteX1" fmla="*/ 789153 w 1578305"/>
                <a:gd name="connsiteY1" fmla="*/ 0 h 668810"/>
                <a:gd name="connsiteX2" fmla="*/ 1578306 w 1578305"/>
                <a:gd name="connsiteY2" fmla="*/ 334405 h 668810"/>
                <a:gd name="connsiteX3" fmla="*/ 789153 w 1578305"/>
                <a:gd name="connsiteY3" fmla="*/ 668810 h 668810"/>
                <a:gd name="connsiteX4" fmla="*/ 0 w 1578305"/>
                <a:gd name="connsiteY4" fmla="*/ 334405 h 6688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710514"/>
                <a:gd name="connsiteY0" fmla="*/ 1071005 h 1405410"/>
                <a:gd name="connsiteX1" fmla="*/ 1117830 w 1710514"/>
                <a:gd name="connsiteY1" fmla="*/ 0 h 1405410"/>
                <a:gd name="connsiteX2" fmla="*/ 1583133 w 1710514"/>
                <a:gd name="connsiteY2" fmla="*/ 1071005 h 1405410"/>
                <a:gd name="connsiteX3" fmla="*/ 793980 w 1710514"/>
                <a:gd name="connsiteY3" fmla="*/ 1405410 h 1405410"/>
                <a:gd name="connsiteX4" fmla="*/ 4827 w 1710514"/>
                <a:gd name="connsiteY4" fmla="*/ 1071005 h 1405410"/>
                <a:gd name="connsiteX0" fmla="*/ 118 w 1705805"/>
                <a:gd name="connsiteY0" fmla="*/ 1071005 h 1405410"/>
                <a:gd name="connsiteX1" fmla="*/ 1113121 w 1705805"/>
                <a:gd name="connsiteY1" fmla="*/ 0 h 1405410"/>
                <a:gd name="connsiteX2" fmla="*/ 1578424 w 1705805"/>
                <a:gd name="connsiteY2" fmla="*/ 1071005 h 1405410"/>
                <a:gd name="connsiteX3" fmla="*/ 789271 w 1705805"/>
                <a:gd name="connsiteY3" fmla="*/ 1405410 h 1405410"/>
                <a:gd name="connsiteX4" fmla="*/ 118 w 1705805"/>
                <a:gd name="connsiteY4" fmla="*/ 1071005 h 1405410"/>
                <a:gd name="connsiteX0" fmla="*/ 81 w 1976487"/>
                <a:gd name="connsiteY0" fmla="*/ 1059899 h 1405427"/>
                <a:gd name="connsiteX1" fmla="*/ 1383803 w 1976487"/>
                <a:gd name="connsiteY1" fmla="*/ 0 h 1405427"/>
                <a:gd name="connsiteX2" fmla="*/ 1849106 w 1976487"/>
                <a:gd name="connsiteY2" fmla="*/ 1071005 h 1405427"/>
                <a:gd name="connsiteX3" fmla="*/ 1059953 w 1976487"/>
                <a:gd name="connsiteY3" fmla="*/ 1405410 h 1405427"/>
                <a:gd name="connsiteX4" fmla="*/ 81 w 1976487"/>
                <a:gd name="connsiteY4" fmla="*/ 1059899 h 1405427"/>
                <a:gd name="connsiteX0" fmla="*/ 1129 w 1897717"/>
                <a:gd name="connsiteY0" fmla="*/ 1148747 h 1494285"/>
                <a:gd name="connsiteX1" fmla="*/ 1270863 w 1897717"/>
                <a:gd name="connsiteY1" fmla="*/ 0 h 1494285"/>
                <a:gd name="connsiteX2" fmla="*/ 1850154 w 1897717"/>
                <a:gd name="connsiteY2" fmla="*/ 1159853 h 1494285"/>
                <a:gd name="connsiteX3" fmla="*/ 1061001 w 1897717"/>
                <a:gd name="connsiteY3" fmla="*/ 1494258 h 1494285"/>
                <a:gd name="connsiteX4" fmla="*/ 1129 w 1897717"/>
                <a:gd name="connsiteY4" fmla="*/ 1148747 h 1494285"/>
                <a:gd name="connsiteX0" fmla="*/ 1129 w 1960796"/>
                <a:gd name="connsiteY0" fmla="*/ 1148747 h 1494413"/>
                <a:gd name="connsiteX1" fmla="*/ 1270863 w 1960796"/>
                <a:gd name="connsiteY1" fmla="*/ 0 h 1494413"/>
                <a:gd name="connsiteX2" fmla="*/ 1850154 w 1960796"/>
                <a:gd name="connsiteY2" fmla="*/ 1159853 h 1494413"/>
                <a:gd name="connsiteX3" fmla="*/ 1061001 w 1960796"/>
                <a:gd name="connsiteY3" fmla="*/ 1494258 h 1494413"/>
                <a:gd name="connsiteX4" fmla="*/ 1129 w 1960796"/>
                <a:gd name="connsiteY4" fmla="*/ 1148747 h 1494413"/>
                <a:gd name="connsiteX0" fmla="*/ 1129 w 1922922"/>
                <a:gd name="connsiteY0" fmla="*/ 1148747 h 1494273"/>
                <a:gd name="connsiteX1" fmla="*/ 1270863 w 1922922"/>
                <a:gd name="connsiteY1" fmla="*/ 0 h 1494273"/>
                <a:gd name="connsiteX2" fmla="*/ 1850154 w 1922922"/>
                <a:gd name="connsiteY2" fmla="*/ 1159853 h 1494273"/>
                <a:gd name="connsiteX3" fmla="*/ 1061001 w 1922922"/>
                <a:gd name="connsiteY3" fmla="*/ 1494258 h 1494273"/>
                <a:gd name="connsiteX4" fmla="*/ 1129 w 1922922"/>
                <a:gd name="connsiteY4" fmla="*/ 1148747 h 1494273"/>
                <a:gd name="connsiteX0" fmla="*/ 1461 w 1923254"/>
                <a:gd name="connsiteY0" fmla="*/ 1148747 h 1494273"/>
                <a:gd name="connsiteX1" fmla="*/ 1271195 w 1923254"/>
                <a:gd name="connsiteY1" fmla="*/ 0 h 1494273"/>
                <a:gd name="connsiteX2" fmla="*/ 1850486 w 1923254"/>
                <a:gd name="connsiteY2" fmla="*/ 1159853 h 1494273"/>
                <a:gd name="connsiteX3" fmla="*/ 1061333 w 1923254"/>
                <a:gd name="connsiteY3" fmla="*/ 1494258 h 1494273"/>
                <a:gd name="connsiteX4" fmla="*/ 1461 w 1923254"/>
                <a:gd name="connsiteY4" fmla="*/ 1148747 h 1494273"/>
                <a:gd name="connsiteX0" fmla="*/ 1461 w 1923254"/>
                <a:gd name="connsiteY0" fmla="*/ 1148747 h 1494297"/>
                <a:gd name="connsiteX1" fmla="*/ 1271195 w 1923254"/>
                <a:gd name="connsiteY1" fmla="*/ 0 h 1494297"/>
                <a:gd name="connsiteX2" fmla="*/ 1850486 w 1923254"/>
                <a:gd name="connsiteY2" fmla="*/ 1159853 h 1494297"/>
                <a:gd name="connsiteX3" fmla="*/ 1061333 w 1923254"/>
                <a:gd name="connsiteY3" fmla="*/ 1494258 h 1494297"/>
                <a:gd name="connsiteX4" fmla="*/ 1461 w 1923254"/>
                <a:gd name="connsiteY4" fmla="*/ 1148747 h 1494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3254" h="1494297">
                  <a:moveTo>
                    <a:pt x="1461" y="1148747"/>
                  </a:moveTo>
                  <a:cubicBezTo>
                    <a:pt x="36438" y="899704"/>
                    <a:pt x="721058" y="622300"/>
                    <a:pt x="1271195" y="0"/>
                  </a:cubicBezTo>
                  <a:cubicBezTo>
                    <a:pt x="2088032" y="482600"/>
                    <a:pt x="1942457" y="982998"/>
                    <a:pt x="1850486" y="1159853"/>
                  </a:cubicBezTo>
                  <a:cubicBezTo>
                    <a:pt x="1758515" y="1336708"/>
                    <a:pt x="1556515" y="1491945"/>
                    <a:pt x="1061333" y="1494258"/>
                  </a:cubicBezTo>
                  <a:cubicBezTo>
                    <a:pt x="566151" y="1496571"/>
                    <a:pt x="-33516" y="1397790"/>
                    <a:pt x="1461" y="1148747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2">
              <a:extLst>
                <a:ext uri="{FF2B5EF4-FFF2-40B4-BE49-F238E27FC236}">
                  <a16:creationId xmlns:a16="http://schemas.microsoft.com/office/drawing/2014/main" id="{042FB1B6-7845-215E-C204-BD2414418BBE}"/>
                </a:ext>
              </a:extLst>
            </p:cNvPr>
            <p:cNvSpPr/>
            <p:nvPr/>
          </p:nvSpPr>
          <p:spPr bwMode="auto">
            <a:xfrm rot="5400000">
              <a:off x="1194543" y="994296"/>
              <a:ext cx="949382" cy="946350"/>
            </a:xfrm>
            <a:custGeom>
              <a:avLst/>
              <a:gdLst>
                <a:gd name="connsiteX0" fmla="*/ 0 w 1578305"/>
                <a:gd name="connsiteY0" fmla="*/ 334405 h 668810"/>
                <a:gd name="connsiteX1" fmla="*/ 789153 w 1578305"/>
                <a:gd name="connsiteY1" fmla="*/ 0 h 668810"/>
                <a:gd name="connsiteX2" fmla="*/ 1578306 w 1578305"/>
                <a:gd name="connsiteY2" fmla="*/ 334405 h 668810"/>
                <a:gd name="connsiteX3" fmla="*/ 789153 w 1578305"/>
                <a:gd name="connsiteY3" fmla="*/ 668810 h 668810"/>
                <a:gd name="connsiteX4" fmla="*/ 0 w 1578305"/>
                <a:gd name="connsiteY4" fmla="*/ 334405 h 6688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710514"/>
                <a:gd name="connsiteY0" fmla="*/ 1071005 h 1405410"/>
                <a:gd name="connsiteX1" fmla="*/ 1117830 w 1710514"/>
                <a:gd name="connsiteY1" fmla="*/ 0 h 1405410"/>
                <a:gd name="connsiteX2" fmla="*/ 1583133 w 1710514"/>
                <a:gd name="connsiteY2" fmla="*/ 1071005 h 1405410"/>
                <a:gd name="connsiteX3" fmla="*/ 793980 w 1710514"/>
                <a:gd name="connsiteY3" fmla="*/ 1405410 h 1405410"/>
                <a:gd name="connsiteX4" fmla="*/ 4827 w 1710514"/>
                <a:gd name="connsiteY4" fmla="*/ 1071005 h 1405410"/>
                <a:gd name="connsiteX0" fmla="*/ 118 w 1705805"/>
                <a:gd name="connsiteY0" fmla="*/ 1071005 h 1405410"/>
                <a:gd name="connsiteX1" fmla="*/ 1113121 w 1705805"/>
                <a:gd name="connsiteY1" fmla="*/ 0 h 1405410"/>
                <a:gd name="connsiteX2" fmla="*/ 1578424 w 1705805"/>
                <a:gd name="connsiteY2" fmla="*/ 1071005 h 1405410"/>
                <a:gd name="connsiteX3" fmla="*/ 789271 w 1705805"/>
                <a:gd name="connsiteY3" fmla="*/ 1405410 h 1405410"/>
                <a:gd name="connsiteX4" fmla="*/ 118 w 1705805"/>
                <a:gd name="connsiteY4" fmla="*/ 1071005 h 1405410"/>
                <a:gd name="connsiteX0" fmla="*/ 81 w 1976487"/>
                <a:gd name="connsiteY0" fmla="*/ 1059899 h 1405427"/>
                <a:gd name="connsiteX1" fmla="*/ 1383803 w 1976487"/>
                <a:gd name="connsiteY1" fmla="*/ 0 h 1405427"/>
                <a:gd name="connsiteX2" fmla="*/ 1849106 w 1976487"/>
                <a:gd name="connsiteY2" fmla="*/ 1071005 h 1405427"/>
                <a:gd name="connsiteX3" fmla="*/ 1059953 w 1976487"/>
                <a:gd name="connsiteY3" fmla="*/ 1405410 h 1405427"/>
                <a:gd name="connsiteX4" fmla="*/ 81 w 1976487"/>
                <a:gd name="connsiteY4" fmla="*/ 1059899 h 1405427"/>
                <a:gd name="connsiteX0" fmla="*/ 1129 w 1897717"/>
                <a:gd name="connsiteY0" fmla="*/ 1148747 h 1494285"/>
                <a:gd name="connsiteX1" fmla="*/ 1270863 w 1897717"/>
                <a:gd name="connsiteY1" fmla="*/ 0 h 1494285"/>
                <a:gd name="connsiteX2" fmla="*/ 1850154 w 1897717"/>
                <a:gd name="connsiteY2" fmla="*/ 1159853 h 1494285"/>
                <a:gd name="connsiteX3" fmla="*/ 1061001 w 1897717"/>
                <a:gd name="connsiteY3" fmla="*/ 1494258 h 1494285"/>
                <a:gd name="connsiteX4" fmla="*/ 1129 w 1897717"/>
                <a:gd name="connsiteY4" fmla="*/ 1148747 h 1494285"/>
                <a:gd name="connsiteX0" fmla="*/ 1129 w 1960796"/>
                <a:gd name="connsiteY0" fmla="*/ 1148747 h 1494413"/>
                <a:gd name="connsiteX1" fmla="*/ 1270863 w 1960796"/>
                <a:gd name="connsiteY1" fmla="*/ 0 h 1494413"/>
                <a:gd name="connsiteX2" fmla="*/ 1850154 w 1960796"/>
                <a:gd name="connsiteY2" fmla="*/ 1159853 h 1494413"/>
                <a:gd name="connsiteX3" fmla="*/ 1061001 w 1960796"/>
                <a:gd name="connsiteY3" fmla="*/ 1494258 h 1494413"/>
                <a:gd name="connsiteX4" fmla="*/ 1129 w 1960796"/>
                <a:gd name="connsiteY4" fmla="*/ 1148747 h 1494413"/>
                <a:gd name="connsiteX0" fmla="*/ 1129 w 1922922"/>
                <a:gd name="connsiteY0" fmla="*/ 1148747 h 1494273"/>
                <a:gd name="connsiteX1" fmla="*/ 1270863 w 1922922"/>
                <a:gd name="connsiteY1" fmla="*/ 0 h 1494273"/>
                <a:gd name="connsiteX2" fmla="*/ 1850154 w 1922922"/>
                <a:gd name="connsiteY2" fmla="*/ 1159853 h 1494273"/>
                <a:gd name="connsiteX3" fmla="*/ 1061001 w 1922922"/>
                <a:gd name="connsiteY3" fmla="*/ 1494258 h 1494273"/>
                <a:gd name="connsiteX4" fmla="*/ 1129 w 1922922"/>
                <a:gd name="connsiteY4" fmla="*/ 1148747 h 1494273"/>
                <a:gd name="connsiteX0" fmla="*/ 1461 w 1923254"/>
                <a:gd name="connsiteY0" fmla="*/ 1148747 h 1494273"/>
                <a:gd name="connsiteX1" fmla="*/ 1271195 w 1923254"/>
                <a:gd name="connsiteY1" fmla="*/ 0 h 1494273"/>
                <a:gd name="connsiteX2" fmla="*/ 1850486 w 1923254"/>
                <a:gd name="connsiteY2" fmla="*/ 1159853 h 1494273"/>
                <a:gd name="connsiteX3" fmla="*/ 1061333 w 1923254"/>
                <a:gd name="connsiteY3" fmla="*/ 1494258 h 1494273"/>
                <a:gd name="connsiteX4" fmla="*/ 1461 w 1923254"/>
                <a:gd name="connsiteY4" fmla="*/ 1148747 h 1494273"/>
                <a:gd name="connsiteX0" fmla="*/ 1461 w 1923254"/>
                <a:gd name="connsiteY0" fmla="*/ 1148747 h 1494297"/>
                <a:gd name="connsiteX1" fmla="*/ 1271195 w 1923254"/>
                <a:gd name="connsiteY1" fmla="*/ 0 h 1494297"/>
                <a:gd name="connsiteX2" fmla="*/ 1850486 w 1923254"/>
                <a:gd name="connsiteY2" fmla="*/ 1159853 h 1494297"/>
                <a:gd name="connsiteX3" fmla="*/ 1061333 w 1923254"/>
                <a:gd name="connsiteY3" fmla="*/ 1494258 h 1494297"/>
                <a:gd name="connsiteX4" fmla="*/ 1461 w 1923254"/>
                <a:gd name="connsiteY4" fmla="*/ 1148747 h 1494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3254" h="1494297">
                  <a:moveTo>
                    <a:pt x="1461" y="1148747"/>
                  </a:moveTo>
                  <a:cubicBezTo>
                    <a:pt x="36438" y="899704"/>
                    <a:pt x="721058" y="622300"/>
                    <a:pt x="1271195" y="0"/>
                  </a:cubicBezTo>
                  <a:cubicBezTo>
                    <a:pt x="2088032" y="482600"/>
                    <a:pt x="1942457" y="982998"/>
                    <a:pt x="1850486" y="1159853"/>
                  </a:cubicBezTo>
                  <a:cubicBezTo>
                    <a:pt x="1758515" y="1336708"/>
                    <a:pt x="1556515" y="1491945"/>
                    <a:pt x="1061333" y="1494258"/>
                  </a:cubicBezTo>
                  <a:cubicBezTo>
                    <a:pt x="566151" y="1496571"/>
                    <a:pt x="-33516" y="1397790"/>
                    <a:pt x="1461" y="1148747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2">
              <a:extLst>
                <a:ext uri="{FF2B5EF4-FFF2-40B4-BE49-F238E27FC236}">
                  <a16:creationId xmlns:a16="http://schemas.microsoft.com/office/drawing/2014/main" id="{E6A335CD-B0BE-E90B-4094-1D314900BCF0}"/>
                </a:ext>
              </a:extLst>
            </p:cNvPr>
            <p:cNvSpPr/>
            <p:nvPr/>
          </p:nvSpPr>
          <p:spPr bwMode="auto">
            <a:xfrm rot="5400000" flipH="1" flipV="1">
              <a:off x="2307359" y="1170950"/>
              <a:ext cx="949384" cy="946354"/>
            </a:xfrm>
            <a:custGeom>
              <a:avLst/>
              <a:gdLst>
                <a:gd name="connsiteX0" fmla="*/ 0 w 1578305"/>
                <a:gd name="connsiteY0" fmla="*/ 334405 h 668810"/>
                <a:gd name="connsiteX1" fmla="*/ 789153 w 1578305"/>
                <a:gd name="connsiteY1" fmla="*/ 0 h 668810"/>
                <a:gd name="connsiteX2" fmla="*/ 1578306 w 1578305"/>
                <a:gd name="connsiteY2" fmla="*/ 334405 h 668810"/>
                <a:gd name="connsiteX3" fmla="*/ 789153 w 1578305"/>
                <a:gd name="connsiteY3" fmla="*/ 668810 h 668810"/>
                <a:gd name="connsiteX4" fmla="*/ 0 w 1578305"/>
                <a:gd name="connsiteY4" fmla="*/ 334405 h 6688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710514"/>
                <a:gd name="connsiteY0" fmla="*/ 1071005 h 1405410"/>
                <a:gd name="connsiteX1" fmla="*/ 1117830 w 1710514"/>
                <a:gd name="connsiteY1" fmla="*/ 0 h 1405410"/>
                <a:gd name="connsiteX2" fmla="*/ 1583133 w 1710514"/>
                <a:gd name="connsiteY2" fmla="*/ 1071005 h 1405410"/>
                <a:gd name="connsiteX3" fmla="*/ 793980 w 1710514"/>
                <a:gd name="connsiteY3" fmla="*/ 1405410 h 1405410"/>
                <a:gd name="connsiteX4" fmla="*/ 4827 w 1710514"/>
                <a:gd name="connsiteY4" fmla="*/ 1071005 h 1405410"/>
                <a:gd name="connsiteX0" fmla="*/ 118 w 1705805"/>
                <a:gd name="connsiteY0" fmla="*/ 1071005 h 1405410"/>
                <a:gd name="connsiteX1" fmla="*/ 1113121 w 1705805"/>
                <a:gd name="connsiteY1" fmla="*/ 0 h 1405410"/>
                <a:gd name="connsiteX2" fmla="*/ 1578424 w 1705805"/>
                <a:gd name="connsiteY2" fmla="*/ 1071005 h 1405410"/>
                <a:gd name="connsiteX3" fmla="*/ 789271 w 1705805"/>
                <a:gd name="connsiteY3" fmla="*/ 1405410 h 1405410"/>
                <a:gd name="connsiteX4" fmla="*/ 118 w 1705805"/>
                <a:gd name="connsiteY4" fmla="*/ 1071005 h 1405410"/>
                <a:gd name="connsiteX0" fmla="*/ 81 w 1976487"/>
                <a:gd name="connsiteY0" fmla="*/ 1059899 h 1405427"/>
                <a:gd name="connsiteX1" fmla="*/ 1383803 w 1976487"/>
                <a:gd name="connsiteY1" fmla="*/ 0 h 1405427"/>
                <a:gd name="connsiteX2" fmla="*/ 1849106 w 1976487"/>
                <a:gd name="connsiteY2" fmla="*/ 1071005 h 1405427"/>
                <a:gd name="connsiteX3" fmla="*/ 1059953 w 1976487"/>
                <a:gd name="connsiteY3" fmla="*/ 1405410 h 1405427"/>
                <a:gd name="connsiteX4" fmla="*/ 81 w 1976487"/>
                <a:gd name="connsiteY4" fmla="*/ 1059899 h 1405427"/>
                <a:gd name="connsiteX0" fmla="*/ 1129 w 1897717"/>
                <a:gd name="connsiteY0" fmla="*/ 1148747 h 1494285"/>
                <a:gd name="connsiteX1" fmla="*/ 1270863 w 1897717"/>
                <a:gd name="connsiteY1" fmla="*/ 0 h 1494285"/>
                <a:gd name="connsiteX2" fmla="*/ 1850154 w 1897717"/>
                <a:gd name="connsiteY2" fmla="*/ 1159853 h 1494285"/>
                <a:gd name="connsiteX3" fmla="*/ 1061001 w 1897717"/>
                <a:gd name="connsiteY3" fmla="*/ 1494258 h 1494285"/>
                <a:gd name="connsiteX4" fmla="*/ 1129 w 1897717"/>
                <a:gd name="connsiteY4" fmla="*/ 1148747 h 1494285"/>
                <a:gd name="connsiteX0" fmla="*/ 1129 w 1960796"/>
                <a:gd name="connsiteY0" fmla="*/ 1148747 h 1494413"/>
                <a:gd name="connsiteX1" fmla="*/ 1270863 w 1960796"/>
                <a:gd name="connsiteY1" fmla="*/ 0 h 1494413"/>
                <a:gd name="connsiteX2" fmla="*/ 1850154 w 1960796"/>
                <a:gd name="connsiteY2" fmla="*/ 1159853 h 1494413"/>
                <a:gd name="connsiteX3" fmla="*/ 1061001 w 1960796"/>
                <a:gd name="connsiteY3" fmla="*/ 1494258 h 1494413"/>
                <a:gd name="connsiteX4" fmla="*/ 1129 w 1960796"/>
                <a:gd name="connsiteY4" fmla="*/ 1148747 h 1494413"/>
                <a:gd name="connsiteX0" fmla="*/ 1129 w 1922922"/>
                <a:gd name="connsiteY0" fmla="*/ 1148747 h 1494273"/>
                <a:gd name="connsiteX1" fmla="*/ 1270863 w 1922922"/>
                <a:gd name="connsiteY1" fmla="*/ 0 h 1494273"/>
                <a:gd name="connsiteX2" fmla="*/ 1850154 w 1922922"/>
                <a:gd name="connsiteY2" fmla="*/ 1159853 h 1494273"/>
                <a:gd name="connsiteX3" fmla="*/ 1061001 w 1922922"/>
                <a:gd name="connsiteY3" fmla="*/ 1494258 h 1494273"/>
                <a:gd name="connsiteX4" fmla="*/ 1129 w 1922922"/>
                <a:gd name="connsiteY4" fmla="*/ 1148747 h 1494273"/>
                <a:gd name="connsiteX0" fmla="*/ 1461 w 1923254"/>
                <a:gd name="connsiteY0" fmla="*/ 1148747 h 1494273"/>
                <a:gd name="connsiteX1" fmla="*/ 1271195 w 1923254"/>
                <a:gd name="connsiteY1" fmla="*/ 0 h 1494273"/>
                <a:gd name="connsiteX2" fmla="*/ 1850486 w 1923254"/>
                <a:gd name="connsiteY2" fmla="*/ 1159853 h 1494273"/>
                <a:gd name="connsiteX3" fmla="*/ 1061333 w 1923254"/>
                <a:gd name="connsiteY3" fmla="*/ 1494258 h 1494273"/>
                <a:gd name="connsiteX4" fmla="*/ 1461 w 1923254"/>
                <a:gd name="connsiteY4" fmla="*/ 1148747 h 1494273"/>
                <a:gd name="connsiteX0" fmla="*/ 1461 w 1923254"/>
                <a:gd name="connsiteY0" fmla="*/ 1148747 h 1494297"/>
                <a:gd name="connsiteX1" fmla="*/ 1271195 w 1923254"/>
                <a:gd name="connsiteY1" fmla="*/ 0 h 1494297"/>
                <a:gd name="connsiteX2" fmla="*/ 1850486 w 1923254"/>
                <a:gd name="connsiteY2" fmla="*/ 1159853 h 1494297"/>
                <a:gd name="connsiteX3" fmla="*/ 1061333 w 1923254"/>
                <a:gd name="connsiteY3" fmla="*/ 1494258 h 1494297"/>
                <a:gd name="connsiteX4" fmla="*/ 1461 w 1923254"/>
                <a:gd name="connsiteY4" fmla="*/ 1148747 h 1494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3254" h="1494297">
                  <a:moveTo>
                    <a:pt x="1461" y="1148747"/>
                  </a:moveTo>
                  <a:cubicBezTo>
                    <a:pt x="36438" y="899704"/>
                    <a:pt x="721058" y="622300"/>
                    <a:pt x="1271195" y="0"/>
                  </a:cubicBezTo>
                  <a:cubicBezTo>
                    <a:pt x="2088032" y="482600"/>
                    <a:pt x="1942457" y="982998"/>
                    <a:pt x="1850486" y="1159853"/>
                  </a:cubicBezTo>
                  <a:cubicBezTo>
                    <a:pt x="1758515" y="1336708"/>
                    <a:pt x="1556515" y="1491945"/>
                    <a:pt x="1061333" y="1494258"/>
                  </a:cubicBezTo>
                  <a:cubicBezTo>
                    <a:pt x="566151" y="1496571"/>
                    <a:pt x="-33516" y="1397790"/>
                    <a:pt x="1461" y="1148747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2DE70B74-FE58-E583-6BE6-E80670B314A7}"/>
              </a:ext>
            </a:extLst>
          </p:cNvPr>
          <p:cNvGrpSpPr/>
          <p:nvPr/>
        </p:nvGrpSpPr>
        <p:grpSpPr>
          <a:xfrm>
            <a:off x="3981806" y="1143431"/>
            <a:ext cx="1964846" cy="2059169"/>
            <a:chOff x="3970577" y="526211"/>
            <a:chExt cx="1964846" cy="2059169"/>
          </a:xfrm>
        </p:grpSpPr>
        <p:sp>
          <p:nvSpPr>
            <p:cNvPr id="9" name="楕円 2">
              <a:extLst>
                <a:ext uri="{FF2B5EF4-FFF2-40B4-BE49-F238E27FC236}">
                  <a16:creationId xmlns:a16="http://schemas.microsoft.com/office/drawing/2014/main" id="{61F19124-2DD8-2888-9CD0-C9B0B4429554}"/>
                </a:ext>
              </a:extLst>
            </p:cNvPr>
            <p:cNvSpPr/>
            <p:nvPr/>
          </p:nvSpPr>
          <p:spPr bwMode="auto">
            <a:xfrm>
              <a:off x="4603916" y="1639030"/>
              <a:ext cx="588638" cy="946350"/>
            </a:xfrm>
            <a:custGeom>
              <a:avLst/>
              <a:gdLst>
                <a:gd name="connsiteX0" fmla="*/ 0 w 1578305"/>
                <a:gd name="connsiteY0" fmla="*/ 334405 h 668810"/>
                <a:gd name="connsiteX1" fmla="*/ 789153 w 1578305"/>
                <a:gd name="connsiteY1" fmla="*/ 0 h 668810"/>
                <a:gd name="connsiteX2" fmla="*/ 1578306 w 1578305"/>
                <a:gd name="connsiteY2" fmla="*/ 334405 h 668810"/>
                <a:gd name="connsiteX3" fmla="*/ 789153 w 1578305"/>
                <a:gd name="connsiteY3" fmla="*/ 668810 h 668810"/>
                <a:gd name="connsiteX4" fmla="*/ 0 w 1578305"/>
                <a:gd name="connsiteY4" fmla="*/ 334405 h 6688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710514"/>
                <a:gd name="connsiteY0" fmla="*/ 1071005 h 1405410"/>
                <a:gd name="connsiteX1" fmla="*/ 1117830 w 1710514"/>
                <a:gd name="connsiteY1" fmla="*/ 0 h 1405410"/>
                <a:gd name="connsiteX2" fmla="*/ 1583133 w 1710514"/>
                <a:gd name="connsiteY2" fmla="*/ 1071005 h 1405410"/>
                <a:gd name="connsiteX3" fmla="*/ 793980 w 1710514"/>
                <a:gd name="connsiteY3" fmla="*/ 1405410 h 1405410"/>
                <a:gd name="connsiteX4" fmla="*/ 4827 w 1710514"/>
                <a:gd name="connsiteY4" fmla="*/ 1071005 h 1405410"/>
                <a:gd name="connsiteX0" fmla="*/ 118 w 1705805"/>
                <a:gd name="connsiteY0" fmla="*/ 1071005 h 1405410"/>
                <a:gd name="connsiteX1" fmla="*/ 1113121 w 1705805"/>
                <a:gd name="connsiteY1" fmla="*/ 0 h 1405410"/>
                <a:gd name="connsiteX2" fmla="*/ 1578424 w 1705805"/>
                <a:gd name="connsiteY2" fmla="*/ 1071005 h 1405410"/>
                <a:gd name="connsiteX3" fmla="*/ 789271 w 1705805"/>
                <a:gd name="connsiteY3" fmla="*/ 1405410 h 1405410"/>
                <a:gd name="connsiteX4" fmla="*/ 118 w 1705805"/>
                <a:gd name="connsiteY4" fmla="*/ 1071005 h 1405410"/>
                <a:gd name="connsiteX0" fmla="*/ 81 w 1976487"/>
                <a:gd name="connsiteY0" fmla="*/ 1059899 h 1405427"/>
                <a:gd name="connsiteX1" fmla="*/ 1383803 w 1976487"/>
                <a:gd name="connsiteY1" fmla="*/ 0 h 1405427"/>
                <a:gd name="connsiteX2" fmla="*/ 1849106 w 1976487"/>
                <a:gd name="connsiteY2" fmla="*/ 1071005 h 1405427"/>
                <a:gd name="connsiteX3" fmla="*/ 1059953 w 1976487"/>
                <a:gd name="connsiteY3" fmla="*/ 1405410 h 1405427"/>
                <a:gd name="connsiteX4" fmla="*/ 81 w 1976487"/>
                <a:gd name="connsiteY4" fmla="*/ 1059899 h 1405427"/>
                <a:gd name="connsiteX0" fmla="*/ 1129 w 1897717"/>
                <a:gd name="connsiteY0" fmla="*/ 1148747 h 1494285"/>
                <a:gd name="connsiteX1" fmla="*/ 1270863 w 1897717"/>
                <a:gd name="connsiteY1" fmla="*/ 0 h 1494285"/>
                <a:gd name="connsiteX2" fmla="*/ 1850154 w 1897717"/>
                <a:gd name="connsiteY2" fmla="*/ 1159853 h 1494285"/>
                <a:gd name="connsiteX3" fmla="*/ 1061001 w 1897717"/>
                <a:gd name="connsiteY3" fmla="*/ 1494258 h 1494285"/>
                <a:gd name="connsiteX4" fmla="*/ 1129 w 1897717"/>
                <a:gd name="connsiteY4" fmla="*/ 1148747 h 1494285"/>
                <a:gd name="connsiteX0" fmla="*/ 1129 w 1960796"/>
                <a:gd name="connsiteY0" fmla="*/ 1148747 h 1494413"/>
                <a:gd name="connsiteX1" fmla="*/ 1270863 w 1960796"/>
                <a:gd name="connsiteY1" fmla="*/ 0 h 1494413"/>
                <a:gd name="connsiteX2" fmla="*/ 1850154 w 1960796"/>
                <a:gd name="connsiteY2" fmla="*/ 1159853 h 1494413"/>
                <a:gd name="connsiteX3" fmla="*/ 1061001 w 1960796"/>
                <a:gd name="connsiteY3" fmla="*/ 1494258 h 1494413"/>
                <a:gd name="connsiteX4" fmla="*/ 1129 w 1960796"/>
                <a:gd name="connsiteY4" fmla="*/ 1148747 h 1494413"/>
                <a:gd name="connsiteX0" fmla="*/ 1129 w 1922922"/>
                <a:gd name="connsiteY0" fmla="*/ 1148747 h 1494273"/>
                <a:gd name="connsiteX1" fmla="*/ 1270863 w 1922922"/>
                <a:gd name="connsiteY1" fmla="*/ 0 h 1494273"/>
                <a:gd name="connsiteX2" fmla="*/ 1850154 w 1922922"/>
                <a:gd name="connsiteY2" fmla="*/ 1159853 h 1494273"/>
                <a:gd name="connsiteX3" fmla="*/ 1061001 w 1922922"/>
                <a:gd name="connsiteY3" fmla="*/ 1494258 h 1494273"/>
                <a:gd name="connsiteX4" fmla="*/ 1129 w 1922922"/>
                <a:gd name="connsiteY4" fmla="*/ 1148747 h 1494273"/>
                <a:gd name="connsiteX0" fmla="*/ 1461 w 1923254"/>
                <a:gd name="connsiteY0" fmla="*/ 1148747 h 1494273"/>
                <a:gd name="connsiteX1" fmla="*/ 1271195 w 1923254"/>
                <a:gd name="connsiteY1" fmla="*/ 0 h 1494273"/>
                <a:gd name="connsiteX2" fmla="*/ 1850486 w 1923254"/>
                <a:gd name="connsiteY2" fmla="*/ 1159853 h 1494273"/>
                <a:gd name="connsiteX3" fmla="*/ 1061333 w 1923254"/>
                <a:gd name="connsiteY3" fmla="*/ 1494258 h 1494273"/>
                <a:gd name="connsiteX4" fmla="*/ 1461 w 1923254"/>
                <a:gd name="connsiteY4" fmla="*/ 1148747 h 1494273"/>
                <a:gd name="connsiteX0" fmla="*/ 1461 w 1923254"/>
                <a:gd name="connsiteY0" fmla="*/ 1148747 h 1494297"/>
                <a:gd name="connsiteX1" fmla="*/ 1271195 w 1923254"/>
                <a:gd name="connsiteY1" fmla="*/ 0 h 1494297"/>
                <a:gd name="connsiteX2" fmla="*/ 1850486 w 1923254"/>
                <a:gd name="connsiteY2" fmla="*/ 1159853 h 1494297"/>
                <a:gd name="connsiteX3" fmla="*/ 1061333 w 1923254"/>
                <a:gd name="connsiteY3" fmla="*/ 1494258 h 1494297"/>
                <a:gd name="connsiteX4" fmla="*/ 1461 w 1923254"/>
                <a:gd name="connsiteY4" fmla="*/ 1148747 h 1494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3254" h="1494297">
                  <a:moveTo>
                    <a:pt x="1461" y="1148747"/>
                  </a:moveTo>
                  <a:cubicBezTo>
                    <a:pt x="36438" y="899704"/>
                    <a:pt x="721058" y="622300"/>
                    <a:pt x="1271195" y="0"/>
                  </a:cubicBezTo>
                  <a:cubicBezTo>
                    <a:pt x="2088032" y="482600"/>
                    <a:pt x="1942457" y="982998"/>
                    <a:pt x="1850486" y="1159853"/>
                  </a:cubicBezTo>
                  <a:cubicBezTo>
                    <a:pt x="1758515" y="1336708"/>
                    <a:pt x="1556515" y="1491945"/>
                    <a:pt x="1061333" y="1494258"/>
                  </a:cubicBezTo>
                  <a:cubicBezTo>
                    <a:pt x="566151" y="1496571"/>
                    <a:pt x="-33516" y="1397790"/>
                    <a:pt x="1461" y="1148747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2">
              <a:extLst>
                <a:ext uri="{FF2B5EF4-FFF2-40B4-BE49-F238E27FC236}">
                  <a16:creationId xmlns:a16="http://schemas.microsoft.com/office/drawing/2014/main" id="{845EF9BF-8F98-B2DB-11C6-A49BF5CB8A01}"/>
                </a:ext>
              </a:extLst>
            </p:cNvPr>
            <p:cNvSpPr/>
            <p:nvPr/>
          </p:nvSpPr>
          <p:spPr bwMode="auto">
            <a:xfrm flipH="1" flipV="1">
              <a:off x="4713446" y="526211"/>
              <a:ext cx="588638" cy="946352"/>
            </a:xfrm>
            <a:custGeom>
              <a:avLst/>
              <a:gdLst>
                <a:gd name="connsiteX0" fmla="*/ 0 w 1578305"/>
                <a:gd name="connsiteY0" fmla="*/ 334405 h 668810"/>
                <a:gd name="connsiteX1" fmla="*/ 789153 w 1578305"/>
                <a:gd name="connsiteY1" fmla="*/ 0 h 668810"/>
                <a:gd name="connsiteX2" fmla="*/ 1578306 w 1578305"/>
                <a:gd name="connsiteY2" fmla="*/ 334405 h 668810"/>
                <a:gd name="connsiteX3" fmla="*/ 789153 w 1578305"/>
                <a:gd name="connsiteY3" fmla="*/ 668810 h 668810"/>
                <a:gd name="connsiteX4" fmla="*/ 0 w 1578305"/>
                <a:gd name="connsiteY4" fmla="*/ 334405 h 6688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710514"/>
                <a:gd name="connsiteY0" fmla="*/ 1071005 h 1405410"/>
                <a:gd name="connsiteX1" fmla="*/ 1117830 w 1710514"/>
                <a:gd name="connsiteY1" fmla="*/ 0 h 1405410"/>
                <a:gd name="connsiteX2" fmla="*/ 1583133 w 1710514"/>
                <a:gd name="connsiteY2" fmla="*/ 1071005 h 1405410"/>
                <a:gd name="connsiteX3" fmla="*/ 793980 w 1710514"/>
                <a:gd name="connsiteY3" fmla="*/ 1405410 h 1405410"/>
                <a:gd name="connsiteX4" fmla="*/ 4827 w 1710514"/>
                <a:gd name="connsiteY4" fmla="*/ 1071005 h 1405410"/>
                <a:gd name="connsiteX0" fmla="*/ 118 w 1705805"/>
                <a:gd name="connsiteY0" fmla="*/ 1071005 h 1405410"/>
                <a:gd name="connsiteX1" fmla="*/ 1113121 w 1705805"/>
                <a:gd name="connsiteY1" fmla="*/ 0 h 1405410"/>
                <a:gd name="connsiteX2" fmla="*/ 1578424 w 1705805"/>
                <a:gd name="connsiteY2" fmla="*/ 1071005 h 1405410"/>
                <a:gd name="connsiteX3" fmla="*/ 789271 w 1705805"/>
                <a:gd name="connsiteY3" fmla="*/ 1405410 h 1405410"/>
                <a:gd name="connsiteX4" fmla="*/ 118 w 1705805"/>
                <a:gd name="connsiteY4" fmla="*/ 1071005 h 1405410"/>
                <a:gd name="connsiteX0" fmla="*/ 81 w 1976487"/>
                <a:gd name="connsiteY0" fmla="*/ 1059899 h 1405427"/>
                <a:gd name="connsiteX1" fmla="*/ 1383803 w 1976487"/>
                <a:gd name="connsiteY1" fmla="*/ 0 h 1405427"/>
                <a:gd name="connsiteX2" fmla="*/ 1849106 w 1976487"/>
                <a:gd name="connsiteY2" fmla="*/ 1071005 h 1405427"/>
                <a:gd name="connsiteX3" fmla="*/ 1059953 w 1976487"/>
                <a:gd name="connsiteY3" fmla="*/ 1405410 h 1405427"/>
                <a:gd name="connsiteX4" fmla="*/ 81 w 1976487"/>
                <a:gd name="connsiteY4" fmla="*/ 1059899 h 1405427"/>
                <a:gd name="connsiteX0" fmla="*/ 1129 w 1897717"/>
                <a:gd name="connsiteY0" fmla="*/ 1148747 h 1494285"/>
                <a:gd name="connsiteX1" fmla="*/ 1270863 w 1897717"/>
                <a:gd name="connsiteY1" fmla="*/ 0 h 1494285"/>
                <a:gd name="connsiteX2" fmla="*/ 1850154 w 1897717"/>
                <a:gd name="connsiteY2" fmla="*/ 1159853 h 1494285"/>
                <a:gd name="connsiteX3" fmla="*/ 1061001 w 1897717"/>
                <a:gd name="connsiteY3" fmla="*/ 1494258 h 1494285"/>
                <a:gd name="connsiteX4" fmla="*/ 1129 w 1897717"/>
                <a:gd name="connsiteY4" fmla="*/ 1148747 h 1494285"/>
                <a:gd name="connsiteX0" fmla="*/ 1129 w 1960796"/>
                <a:gd name="connsiteY0" fmla="*/ 1148747 h 1494413"/>
                <a:gd name="connsiteX1" fmla="*/ 1270863 w 1960796"/>
                <a:gd name="connsiteY1" fmla="*/ 0 h 1494413"/>
                <a:gd name="connsiteX2" fmla="*/ 1850154 w 1960796"/>
                <a:gd name="connsiteY2" fmla="*/ 1159853 h 1494413"/>
                <a:gd name="connsiteX3" fmla="*/ 1061001 w 1960796"/>
                <a:gd name="connsiteY3" fmla="*/ 1494258 h 1494413"/>
                <a:gd name="connsiteX4" fmla="*/ 1129 w 1960796"/>
                <a:gd name="connsiteY4" fmla="*/ 1148747 h 1494413"/>
                <a:gd name="connsiteX0" fmla="*/ 1129 w 1922922"/>
                <a:gd name="connsiteY0" fmla="*/ 1148747 h 1494273"/>
                <a:gd name="connsiteX1" fmla="*/ 1270863 w 1922922"/>
                <a:gd name="connsiteY1" fmla="*/ 0 h 1494273"/>
                <a:gd name="connsiteX2" fmla="*/ 1850154 w 1922922"/>
                <a:gd name="connsiteY2" fmla="*/ 1159853 h 1494273"/>
                <a:gd name="connsiteX3" fmla="*/ 1061001 w 1922922"/>
                <a:gd name="connsiteY3" fmla="*/ 1494258 h 1494273"/>
                <a:gd name="connsiteX4" fmla="*/ 1129 w 1922922"/>
                <a:gd name="connsiteY4" fmla="*/ 1148747 h 1494273"/>
                <a:gd name="connsiteX0" fmla="*/ 1461 w 1923254"/>
                <a:gd name="connsiteY0" fmla="*/ 1148747 h 1494273"/>
                <a:gd name="connsiteX1" fmla="*/ 1271195 w 1923254"/>
                <a:gd name="connsiteY1" fmla="*/ 0 h 1494273"/>
                <a:gd name="connsiteX2" fmla="*/ 1850486 w 1923254"/>
                <a:gd name="connsiteY2" fmla="*/ 1159853 h 1494273"/>
                <a:gd name="connsiteX3" fmla="*/ 1061333 w 1923254"/>
                <a:gd name="connsiteY3" fmla="*/ 1494258 h 1494273"/>
                <a:gd name="connsiteX4" fmla="*/ 1461 w 1923254"/>
                <a:gd name="connsiteY4" fmla="*/ 1148747 h 1494273"/>
                <a:gd name="connsiteX0" fmla="*/ 1461 w 1923254"/>
                <a:gd name="connsiteY0" fmla="*/ 1148747 h 1494297"/>
                <a:gd name="connsiteX1" fmla="*/ 1271195 w 1923254"/>
                <a:gd name="connsiteY1" fmla="*/ 0 h 1494297"/>
                <a:gd name="connsiteX2" fmla="*/ 1850486 w 1923254"/>
                <a:gd name="connsiteY2" fmla="*/ 1159853 h 1494297"/>
                <a:gd name="connsiteX3" fmla="*/ 1061333 w 1923254"/>
                <a:gd name="connsiteY3" fmla="*/ 1494258 h 1494297"/>
                <a:gd name="connsiteX4" fmla="*/ 1461 w 1923254"/>
                <a:gd name="connsiteY4" fmla="*/ 1148747 h 1494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3254" h="1494297">
                  <a:moveTo>
                    <a:pt x="1461" y="1148747"/>
                  </a:moveTo>
                  <a:cubicBezTo>
                    <a:pt x="36438" y="899704"/>
                    <a:pt x="721058" y="622300"/>
                    <a:pt x="1271195" y="0"/>
                  </a:cubicBezTo>
                  <a:cubicBezTo>
                    <a:pt x="2088032" y="482600"/>
                    <a:pt x="1942457" y="982998"/>
                    <a:pt x="1850486" y="1159853"/>
                  </a:cubicBezTo>
                  <a:cubicBezTo>
                    <a:pt x="1758515" y="1336708"/>
                    <a:pt x="1556515" y="1491945"/>
                    <a:pt x="1061333" y="1494258"/>
                  </a:cubicBezTo>
                  <a:cubicBezTo>
                    <a:pt x="566151" y="1496571"/>
                    <a:pt x="-33516" y="1397790"/>
                    <a:pt x="1461" y="1148747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2">
              <a:extLst>
                <a:ext uri="{FF2B5EF4-FFF2-40B4-BE49-F238E27FC236}">
                  <a16:creationId xmlns:a16="http://schemas.microsoft.com/office/drawing/2014/main" id="{5C620BFD-F58F-4651-164C-BAAB6D3CA440}"/>
                </a:ext>
              </a:extLst>
            </p:cNvPr>
            <p:cNvSpPr/>
            <p:nvPr/>
          </p:nvSpPr>
          <p:spPr bwMode="auto">
            <a:xfrm rot="3600000">
              <a:off x="4149434" y="1313396"/>
              <a:ext cx="588638" cy="946352"/>
            </a:xfrm>
            <a:custGeom>
              <a:avLst/>
              <a:gdLst>
                <a:gd name="connsiteX0" fmla="*/ 0 w 1578305"/>
                <a:gd name="connsiteY0" fmla="*/ 334405 h 668810"/>
                <a:gd name="connsiteX1" fmla="*/ 789153 w 1578305"/>
                <a:gd name="connsiteY1" fmla="*/ 0 h 668810"/>
                <a:gd name="connsiteX2" fmla="*/ 1578306 w 1578305"/>
                <a:gd name="connsiteY2" fmla="*/ 334405 h 668810"/>
                <a:gd name="connsiteX3" fmla="*/ 789153 w 1578305"/>
                <a:gd name="connsiteY3" fmla="*/ 668810 h 668810"/>
                <a:gd name="connsiteX4" fmla="*/ 0 w 1578305"/>
                <a:gd name="connsiteY4" fmla="*/ 334405 h 6688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710514"/>
                <a:gd name="connsiteY0" fmla="*/ 1071005 h 1405410"/>
                <a:gd name="connsiteX1" fmla="*/ 1117830 w 1710514"/>
                <a:gd name="connsiteY1" fmla="*/ 0 h 1405410"/>
                <a:gd name="connsiteX2" fmla="*/ 1583133 w 1710514"/>
                <a:gd name="connsiteY2" fmla="*/ 1071005 h 1405410"/>
                <a:gd name="connsiteX3" fmla="*/ 793980 w 1710514"/>
                <a:gd name="connsiteY3" fmla="*/ 1405410 h 1405410"/>
                <a:gd name="connsiteX4" fmla="*/ 4827 w 1710514"/>
                <a:gd name="connsiteY4" fmla="*/ 1071005 h 1405410"/>
                <a:gd name="connsiteX0" fmla="*/ 118 w 1705805"/>
                <a:gd name="connsiteY0" fmla="*/ 1071005 h 1405410"/>
                <a:gd name="connsiteX1" fmla="*/ 1113121 w 1705805"/>
                <a:gd name="connsiteY1" fmla="*/ 0 h 1405410"/>
                <a:gd name="connsiteX2" fmla="*/ 1578424 w 1705805"/>
                <a:gd name="connsiteY2" fmla="*/ 1071005 h 1405410"/>
                <a:gd name="connsiteX3" fmla="*/ 789271 w 1705805"/>
                <a:gd name="connsiteY3" fmla="*/ 1405410 h 1405410"/>
                <a:gd name="connsiteX4" fmla="*/ 118 w 1705805"/>
                <a:gd name="connsiteY4" fmla="*/ 1071005 h 1405410"/>
                <a:gd name="connsiteX0" fmla="*/ 81 w 1976487"/>
                <a:gd name="connsiteY0" fmla="*/ 1059899 h 1405427"/>
                <a:gd name="connsiteX1" fmla="*/ 1383803 w 1976487"/>
                <a:gd name="connsiteY1" fmla="*/ 0 h 1405427"/>
                <a:gd name="connsiteX2" fmla="*/ 1849106 w 1976487"/>
                <a:gd name="connsiteY2" fmla="*/ 1071005 h 1405427"/>
                <a:gd name="connsiteX3" fmla="*/ 1059953 w 1976487"/>
                <a:gd name="connsiteY3" fmla="*/ 1405410 h 1405427"/>
                <a:gd name="connsiteX4" fmla="*/ 81 w 1976487"/>
                <a:gd name="connsiteY4" fmla="*/ 1059899 h 1405427"/>
                <a:gd name="connsiteX0" fmla="*/ 1129 w 1897717"/>
                <a:gd name="connsiteY0" fmla="*/ 1148747 h 1494285"/>
                <a:gd name="connsiteX1" fmla="*/ 1270863 w 1897717"/>
                <a:gd name="connsiteY1" fmla="*/ 0 h 1494285"/>
                <a:gd name="connsiteX2" fmla="*/ 1850154 w 1897717"/>
                <a:gd name="connsiteY2" fmla="*/ 1159853 h 1494285"/>
                <a:gd name="connsiteX3" fmla="*/ 1061001 w 1897717"/>
                <a:gd name="connsiteY3" fmla="*/ 1494258 h 1494285"/>
                <a:gd name="connsiteX4" fmla="*/ 1129 w 1897717"/>
                <a:gd name="connsiteY4" fmla="*/ 1148747 h 1494285"/>
                <a:gd name="connsiteX0" fmla="*/ 1129 w 1960796"/>
                <a:gd name="connsiteY0" fmla="*/ 1148747 h 1494413"/>
                <a:gd name="connsiteX1" fmla="*/ 1270863 w 1960796"/>
                <a:gd name="connsiteY1" fmla="*/ 0 h 1494413"/>
                <a:gd name="connsiteX2" fmla="*/ 1850154 w 1960796"/>
                <a:gd name="connsiteY2" fmla="*/ 1159853 h 1494413"/>
                <a:gd name="connsiteX3" fmla="*/ 1061001 w 1960796"/>
                <a:gd name="connsiteY3" fmla="*/ 1494258 h 1494413"/>
                <a:gd name="connsiteX4" fmla="*/ 1129 w 1960796"/>
                <a:gd name="connsiteY4" fmla="*/ 1148747 h 1494413"/>
                <a:gd name="connsiteX0" fmla="*/ 1129 w 1922922"/>
                <a:gd name="connsiteY0" fmla="*/ 1148747 h 1494273"/>
                <a:gd name="connsiteX1" fmla="*/ 1270863 w 1922922"/>
                <a:gd name="connsiteY1" fmla="*/ 0 h 1494273"/>
                <a:gd name="connsiteX2" fmla="*/ 1850154 w 1922922"/>
                <a:gd name="connsiteY2" fmla="*/ 1159853 h 1494273"/>
                <a:gd name="connsiteX3" fmla="*/ 1061001 w 1922922"/>
                <a:gd name="connsiteY3" fmla="*/ 1494258 h 1494273"/>
                <a:gd name="connsiteX4" fmla="*/ 1129 w 1922922"/>
                <a:gd name="connsiteY4" fmla="*/ 1148747 h 1494273"/>
                <a:gd name="connsiteX0" fmla="*/ 1461 w 1923254"/>
                <a:gd name="connsiteY0" fmla="*/ 1148747 h 1494273"/>
                <a:gd name="connsiteX1" fmla="*/ 1271195 w 1923254"/>
                <a:gd name="connsiteY1" fmla="*/ 0 h 1494273"/>
                <a:gd name="connsiteX2" fmla="*/ 1850486 w 1923254"/>
                <a:gd name="connsiteY2" fmla="*/ 1159853 h 1494273"/>
                <a:gd name="connsiteX3" fmla="*/ 1061333 w 1923254"/>
                <a:gd name="connsiteY3" fmla="*/ 1494258 h 1494273"/>
                <a:gd name="connsiteX4" fmla="*/ 1461 w 1923254"/>
                <a:gd name="connsiteY4" fmla="*/ 1148747 h 1494273"/>
                <a:gd name="connsiteX0" fmla="*/ 1461 w 1923254"/>
                <a:gd name="connsiteY0" fmla="*/ 1148747 h 1494297"/>
                <a:gd name="connsiteX1" fmla="*/ 1271195 w 1923254"/>
                <a:gd name="connsiteY1" fmla="*/ 0 h 1494297"/>
                <a:gd name="connsiteX2" fmla="*/ 1850486 w 1923254"/>
                <a:gd name="connsiteY2" fmla="*/ 1159853 h 1494297"/>
                <a:gd name="connsiteX3" fmla="*/ 1061333 w 1923254"/>
                <a:gd name="connsiteY3" fmla="*/ 1494258 h 1494297"/>
                <a:gd name="connsiteX4" fmla="*/ 1461 w 1923254"/>
                <a:gd name="connsiteY4" fmla="*/ 1148747 h 1494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3254" h="1494297">
                  <a:moveTo>
                    <a:pt x="1461" y="1148747"/>
                  </a:moveTo>
                  <a:cubicBezTo>
                    <a:pt x="36438" y="899704"/>
                    <a:pt x="721058" y="622300"/>
                    <a:pt x="1271195" y="0"/>
                  </a:cubicBezTo>
                  <a:cubicBezTo>
                    <a:pt x="2088032" y="482600"/>
                    <a:pt x="1942457" y="982998"/>
                    <a:pt x="1850486" y="1159853"/>
                  </a:cubicBezTo>
                  <a:cubicBezTo>
                    <a:pt x="1758515" y="1336708"/>
                    <a:pt x="1556515" y="1491945"/>
                    <a:pt x="1061333" y="1494258"/>
                  </a:cubicBezTo>
                  <a:cubicBezTo>
                    <a:pt x="566151" y="1496571"/>
                    <a:pt x="-33516" y="1397790"/>
                    <a:pt x="1461" y="1148747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2">
              <a:extLst>
                <a:ext uri="{FF2B5EF4-FFF2-40B4-BE49-F238E27FC236}">
                  <a16:creationId xmlns:a16="http://schemas.microsoft.com/office/drawing/2014/main" id="{4D9A496E-9C8C-D76A-545E-B67A8404120A}"/>
                </a:ext>
              </a:extLst>
            </p:cNvPr>
            <p:cNvSpPr/>
            <p:nvPr/>
          </p:nvSpPr>
          <p:spPr bwMode="auto">
            <a:xfrm rot="3600000" flipH="1" flipV="1">
              <a:off x="5167926" y="851842"/>
              <a:ext cx="588640" cy="946354"/>
            </a:xfrm>
            <a:custGeom>
              <a:avLst/>
              <a:gdLst>
                <a:gd name="connsiteX0" fmla="*/ 0 w 1578305"/>
                <a:gd name="connsiteY0" fmla="*/ 334405 h 668810"/>
                <a:gd name="connsiteX1" fmla="*/ 789153 w 1578305"/>
                <a:gd name="connsiteY1" fmla="*/ 0 h 668810"/>
                <a:gd name="connsiteX2" fmla="*/ 1578306 w 1578305"/>
                <a:gd name="connsiteY2" fmla="*/ 334405 h 668810"/>
                <a:gd name="connsiteX3" fmla="*/ 789153 w 1578305"/>
                <a:gd name="connsiteY3" fmla="*/ 668810 h 668810"/>
                <a:gd name="connsiteX4" fmla="*/ 0 w 1578305"/>
                <a:gd name="connsiteY4" fmla="*/ 334405 h 6688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710514"/>
                <a:gd name="connsiteY0" fmla="*/ 1071005 h 1405410"/>
                <a:gd name="connsiteX1" fmla="*/ 1117830 w 1710514"/>
                <a:gd name="connsiteY1" fmla="*/ 0 h 1405410"/>
                <a:gd name="connsiteX2" fmla="*/ 1583133 w 1710514"/>
                <a:gd name="connsiteY2" fmla="*/ 1071005 h 1405410"/>
                <a:gd name="connsiteX3" fmla="*/ 793980 w 1710514"/>
                <a:gd name="connsiteY3" fmla="*/ 1405410 h 1405410"/>
                <a:gd name="connsiteX4" fmla="*/ 4827 w 1710514"/>
                <a:gd name="connsiteY4" fmla="*/ 1071005 h 1405410"/>
                <a:gd name="connsiteX0" fmla="*/ 118 w 1705805"/>
                <a:gd name="connsiteY0" fmla="*/ 1071005 h 1405410"/>
                <a:gd name="connsiteX1" fmla="*/ 1113121 w 1705805"/>
                <a:gd name="connsiteY1" fmla="*/ 0 h 1405410"/>
                <a:gd name="connsiteX2" fmla="*/ 1578424 w 1705805"/>
                <a:gd name="connsiteY2" fmla="*/ 1071005 h 1405410"/>
                <a:gd name="connsiteX3" fmla="*/ 789271 w 1705805"/>
                <a:gd name="connsiteY3" fmla="*/ 1405410 h 1405410"/>
                <a:gd name="connsiteX4" fmla="*/ 118 w 1705805"/>
                <a:gd name="connsiteY4" fmla="*/ 1071005 h 1405410"/>
                <a:gd name="connsiteX0" fmla="*/ 81 w 1976487"/>
                <a:gd name="connsiteY0" fmla="*/ 1059899 h 1405427"/>
                <a:gd name="connsiteX1" fmla="*/ 1383803 w 1976487"/>
                <a:gd name="connsiteY1" fmla="*/ 0 h 1405427"/>
                <a:gd name="connsiteX2" fmla="*/ 1849106 w 1976487"/>
                <a:gd name="connsiteY2" fmla="*/ 1071005 h 1405427"/>
                <a:gd name="connsiteX3" fmla="*/ 1059953 w 1976487"/>
                <a:gd name="connsiteY3" fmla="*/ 1405410 h 1405427"/>
                <a:gd name="connsiteX4" fmla="*/ 81 w 1976487"/>
                <a:gd name="connsiteY4" fmla="*/ 1059899 h 1405427"/>
                <a:gd name="connsiteX0" fmla="*/ 1129 w 1897717"/>
                <a:gd name="connsiteY0" fmla="*/ 1148747 h 1494285"/>
                <a:gd name="connsiteX1" fmla="*/ 1270863 w 1897717"/>
                <a:gd name="connsiteY1" fmla="*/ 0 h 1494285"/>
                <a:gd name="connsiteX2" fmla="*/ 1850154 w 1897717"/>
                <a:gd name="connsiteY2" fmla="*/ 1159853 h 1494285"/>
                <a:gd name="connsiteX3" fmla="*/ 1061001 w 1897717"/>
                <a:gd name="connsiteY3" fmla="*/ 1494258 h 1494285"/>
                <a:gd name="connsiteX4" fmla="*/ 1129 w 1897717"/>
                <a:gd name="connsiteY4" fmla="*/ 1148747 h 1494285"/>
                <a:gd name="connsiteX0" fmla="*/ 1129 w 1960796"/>
                <a:gd name="connsiteY0" fmla="*/ 1148747 h 1494413"/>
                <a:gd name="connsiteX1" fmla="*/ 1270863 w 1960796"/>
                <a:gd name="connsiteY1" fmla="*/ 0 h 1494413"/>
                <a:gd name="connsiteX2" fmla="*/ 1850154 w 1960796"/>
                <a:gd name="connsiteY2" fmla="*/ 1159853 h 1494413"/>
                <a:gd name="connsiteX3" fmla="*/ 1061001 w 1960796"/>
                <a:gd name="connsiteY3" fmla="*/ 1494258 h 1494413"/>
                <a:gd name="connsiteX4" fmla="*/ 1129 w 1960796"/>
                <a:gd name="connsiteY4" fmla="*/ 1148747 h 1494413"/>
                <a:gd name="connsiteX0" fmla="*/ 1129 w 1922922"/>
                <a:gd name="connsiteY0" fmla="*/ 1148747 h 1494273"/>
                <a:gd name="connsiteX1" fmla="*/ 1270863 w 1922922"/>
                <a:gd name="connsiteY1" fmla="*/ 0 h 1494273"/>
                <a:gd name="connsiteX2" fmla="*/ 1850154 w 1922922"/>
                <a:gd name="connsiteY2" fmla="*/ 1159853 h 1494273"/>
                <a:gd name="connsiteX3" fmla="*/ 1061001 w 1922922"/>
                <a:gd name="connsiteY3" fmla="*/ 1494258 h 1494273"/>
                <a:gd name="connsiteX4" fmla="*/ 1129 w 1922922"/>
                <a:gd name="connsiteY4" fmla="*/ 1148747 h 1494273"/>
                <a:gd name="connsiteX0" fmla="*/ 1461 w 1923254"/>
                <a:gd name="connsiteY0" fmla="*/ 1148747 h 1494273"/>
                <a:gd name="connsiteX1" fmla="*/ 1271195 w 1923254"/>
                <a:gd name="connsiteY1" fmla="*/ 0 h 1494273"/>
                <a:gd name="connsiteX2" fmla="*/ 1850486 w 1923254"/>
                <a:gd name="connsiteY2" fmla="*/ 1159853 h 1494273"/>
                <a:gd name="connsiteX3" fmla="*/ 1061333 w 1923254"/>
                <a:gd name="connsiteY3" fmla="*/ 1494258 h 1494273"/>
                <a:gd name="connsiteX4" fmla="*/ 1461 w 1923254"/>
                <a:gd name="connsiteY4" fmla="*/ 1148747 h 1494273"/>
                <a:gd name="connsiteX0" fmla="*/ 1461 w 1923254"/>
                <a:gd name="connsiteY0" fmla="*/ 1148747 h 1494297"/>
                <a:gd name="connsiteX1" fmla="*/ 1271195 w 1923254"/>
                <a:gd name="connsiteY1" fmla="*/ 0 h 1494297"/>
                <a:gd name="connsiteX2" fmla="*/ 1850486 w 1923254"/>
                <a:gd name="connsiteY2" fmla="*/ 1159853 h 1494297"/>
                <a:gd name="connsiteX3" fmla="*/ 1061333 w 1923254"/>
                <a:gd name="connsiteY3" fmla="*/ 1494258 h 1494297"/>
                <a:gd name="connsiteX4" fmla="*/ 1461 w 1923254"/>
                <a:gd name="connsiteY4" fmla="*/ 1148747 h 1494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3254" h="1494297">
                  <a:moveTo>
                    <a:pt x="1461" y="1148747"/>
                  </a:moveTo>
                  <a:cubicBezTo>
                    <a:pt x="36438" y="899704"/>
                    <a:pt x="721058" y="622300"/>
                    <a:pt x="1271195" y="0"/>
                  </a:cubicBezTo>
                  <a:cubicBezTo>
                    <a:pt x="2088032" y="482600"/>
                    <a:pt x="1942457" y="982998"/>
                    <a:pt x="1850486" y="1159853"/>
                  </a:cubicBezTo>
                  <a:cubicBezTo>
                    <a:pt x="1758515" y="1336708"/>
                    <a:pt x="1556515" y="1491945"/>
                    <a:pt x="1061333" y="1494258"/>
                  </a:cubicBezTo>
                  <a:cubicBezTo>
                    <a:pt x="566151" y="1496571"/>
                    <a:pt x="-33516" y="1397790"/>
                    <a:pt x="1461" y="1148747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2">
              <a:extLst>
                <a:ext uri="{FF2B5EF4-FFF2-40B4-BE49-F238E27FC236}">
                  <a16:creationId xmlns:a16="http://schemas.microsoft.com/office/drawing/2014/main" id="{00CB6656-4E02-C6DA-6A7E-3B38C1B8DB02}"/>
                </a:ext>
              </a:extLst>
            </p:cNvPr>
            <p:cNvSpPr/>
            <p:nvPr/>
          </p:nvSpPr>
          <p:spPr bwMode="auto">
            <a:xfrm rot="7200000">
              <a:off x="4194989" y="756987"/>
              <a:ext cx="588638" cy="946352"/>
            </a:xfrm>
            <a:custGeom>
              <a:avLst/>
              <a:gdLst>
                <a:gd name="connsiteX0" fmla="*/ 0 w 1578305"/>
                <a:gd name="connsiteY0" fmla="*/ 334405 h 668810"/>
                <a:gd name="connsiteX1" fmla="*/ 789153 w 1578305"/>
                <a:gd name="connsiteY1" fmla="*/ 0 h 668810"/>
                <a:gd name="connsiteX2" fmla="*/ 1578306 w 1578305"/>
                <a:gd name="connsiteY2" fmla="*/ 334405 h 668810"/>
                <a:gd name="connsiteX3" fmla="*/ 789153 w 1578305"/>
                <a:gd name="connsiteY3" fmla="*/ 668810 h 668810"/>
                <a:gd name="connsiteX4" fmla="*/ 0 w 1578305"/>
                <a:gd name="connsiteY4" fmla="*/ 334405 h 6688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710514"/>
                <a:gd name="connsiteY0" fmla="*/ 1071005 h 1405410"/>
                <a:gd name="connsiteX1" fmla="*/ 1117830 w 1710514"/>
                <a:gd name="connsiteY1" fmla="*/ 0 h 1405410"/>
                <a:gd name="connsiteX2" fmla="*/ 1583133 w 1710514"/>
                <a:gd name="connsiteY2" fmla="*/ 1071005 h 1405410"/>
                <a:gd name="connsiteX3" fmla="*/ 793980 w 1710514"/>
                <a:gd name="connsiteY3" fmla="*/ 1405410 h 1405410"/>
                <a:gd name="connsiteX4" fmla="*/ 4827 w 1710514"/>
                <a:gd name="connsiteY4" fmla="*/ 1071005 h 1405410"/>
                <a:gd name="connsiteX0" fmla="*/ 118 w 1705805"/>
                <a:gd name="connsiteY0" fmla="*/ 1071005 h 1405410"/>
                <a:gd name="connsiteX1" fmla="*/ 1113121 w 1705805"/>
                <a:gd name="connsiteY1" fmla="*/ 0 h 1405410"/>
                <a:gd name="connsiteX2" fmla="*/ 1578424 w 1705805"/>
                <a:gd name="connsiteY2" fmla="*/ 1071005 h 1405410"/>
                <a:gd name="connsiteX3" fmla="*/ 789271 w 1705805"/>
                <a:gd name="connsiteY3" fmla="*/ 1405410 h 1405410"/>
                <a:gd name="connsiteX4" fmla="*/ 118 w 1705805"/>
                <a:gd name="connsiteY4" fmla="*/ 1071005 h 1405410"/>
                <a:gd name="connsiteX0" fmla="*/ 81 w 1976487"/>
                <a:gd name="connsiteY0" fmla="*/ 1059899 h 1405427"/>
                <a:gd name="connsiteX1" fmla="*/ 1383803 w 1976487"/>
                <a:gd name="connsiteY1" fmla="*/ 0 h 1405427"/>
                <a:gd name="connsiteX2" fmla="*/ 1849106 w 1976487"/>
                <a:gd name="connsiteY2" fmla="*/ 1071005 h 1405427"/>
                <a:gd name="connsiteX3" fmla="*/ 1059953 w 1976487"/>
                <a:gd name="connsiteY3" fmla="*/ 1405410 h 1405427"/>
                <a:gd name="connsiteX4" fmla="*/ 81 w 1976487"/>
                <a:gd name="connsiteY4" fmla="*/ 1059899 h 1405427"/>
                <a:gd name="connsiteX0" fmla="*/ 1129 w 1897717"/>
                <a:gd name="connsiteY0" fmla="*/ 1148747 h 1494285"/>
                <a:gd name="connsiteX1" fmla="*/ 1270863 w 1897717"/>
                <a:gd name="connsiteY1" fmla="*/ 0 h 1494285"/>
                <a:gd name="connsiteX2" fmla="*/ 1850154 w 1897717"/>
                <a:gd name="connsiteY2" fmla="*/ 1159853 h 1494285"/>
                <a:gd name="connsiteX3" fmla="*/ 1061001 w 1897717"/>
                <a:gd name="connsiteY3" fmla="*/ 1494258 h 1494285"/>
                <a:gd name="connsiteX4" fmla="*/ 1129 w 1897717"/>
                <a:gd name="connsiteY4" fmla="*/ 1148747 h 1494285"/>
                <a:gd name="connsiteX0" fmla="*/ 1129 w 1960796"/>
                <a:gd name="connsiteY0" fmla="*/ 1148747 h 1494413"/>
                <a:gd name="connsiteX1" fmla="*/ 1270863 w 1960796"/>
                <a:gd name="connsiteY1" fmla="*/ 0 h 1494413"/>
                <a:gd name="connsiteX2" fmla="*/ 1850154 w 1960796"/>
                <a:gd name="connsiteY2" fmla="*/ 1159853 h 1494413"/>
                <a:gd name="connsiteX3" fmla="*/ 1061001 w 1960796"/>
                <a:gd name="connsiteY3" fmla="*/ 1494258 h 1494413"/>
                <a:gd name="connsiteX4" fmla="*/ 1129 w 1960796"/>
                <a:gd name="connsiteY4" fmla="*/ 1148747 h 1494413"/>
                <a:gd name="connsiteX0" fmla="*/ 1129 w 1922922"/>
                <a:gd name="connsiteY0" fmla="*/ 1148747 h 1494273"/>
                <a:gd name="connsiteX1" fmla="*/ 1270863 w 1922922"/>
                <a:gd name="connsiteY1" fmla="*/ 0 h 1494273"/>
                <a:gd name="connsiteX2" fmla="*/ 1850154 w 1922922"/>
                <a:gd name="connsiteY2" fmla="*/ 1159853 h 1494273"/>
                <a:gd name="connsiteX3" fmla="*/ 1061001 w 1922922"/>
                <a:gd name="connsiteY3" fmla="*/ 1494258 h 1494273"/>
                <a:gd name="connsiteX4" fmla="*/ 1129 w 1922922"/>
                <a:gd name="connsiteY4" fmla="*/ 1148747 h 1494273"/>
                <a:gd name="connsiteX0" fmla="*/ 1461 w 1923254"/>
                <a:gd name="connsiteY0" fmla="*/ 1148747 h 1494273"/>
                <a:gd name="connsiteX1" fmla="*/ 1271195 w 1923254"/>
                <a:gd name="connsiteY1" fmla="*/ 0 h 1494273"/>
                <a:gd name="connsiteX2" fmla="*/ 1850486 w 1923254"/>
                <a:gd name="connsiteY2" fmla="*/ 1159853 h 1494273"/>
                <a:gd name="connsiteX3" fmla="*/ 1061333 w 1923254"/>
                <a:gd name="connsiteY3" fmla="*/ 1494258 h 1494273"/>
                <a:gd name="connsiteX4" fmla="*/ 1461 w 1923254"/>
                <a:gd name="connsiteY4" fmla="*/ 1148747 h 1494273"/>
                <a:gd name="connsiteX0" fmla="*/ 1461 w 1923254"/>
                <a:gd name="connsiteY0" fmla="*/ 1148747 h 1494297"/>
                <a:gd name="connsiteX1" fmla="*/ 1271195 w 1923254"/>
                <a:gd name="connsiteY1" fmla="*/ 0 h 1494297"/>
                <a:gd name="connsiteX2" fmla="*/ 1850486 w 1923254"/>
                <a:gd name="connsiteY2" fmla="*/ 1159853 h 1494297"/>
                <a:gd name="connsiteX3" fmla="*/ 1061333 w 1923254"/>
                <a:gd name="connsiteY3" fmla="*/ 1494258 h 1494297"/>
                <a:gd name="connsiteX4" fmla="*/ 1461 w 1923254"/>
                <a:gd name="connsiteY4" fmla="*/ 1148747 h 1494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3254" h="1494297">
                  <a:moveTo>
                    <a:pt x="1461" y="1148747"/>
                  </a:moveTo>
                  <a:cubicBezTo>
                    <a:pt x="36438" y="899704"/>
                    <a:pt x="721058" y="622300"/>
                    <a:pt x="1271195" y="0"/>
                  </a:cubicBezTo>
                  <a:cubicBezTo>
                    <a:pt x="2088032" y="482600"/>
                    <a:pt x="1942457" y="982998"/>
                    <a:pt x="1850486" y="1159853"/>
                  </a:cubicBezTo>
                  <a:cubicBezTo>
                    <a:pt x="1758515" y="1336708"/>
                    <a:pt x="1556515" y="1491945"/>
                    <a:pt x="1061333" y="1494258"/>
                  </a:cubicBezTo>
                  <a:cubicBezTo>
                    <a:pt x="566151" y="1496571"/>
                    <a:pt x="-33516" y="1397790"/>
                    <a:pt x="1461" y="1148747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2">
              <a:extLst>
                <a:ext uri="{FF2B5EF4-FFF2-40B4-BE49-F238E27FC236}">
                  <a16:creationId xmlns:a16="http://schemas.microsoft.com/office/drawing/2014/main" id="{589C1932-D83B-369E-5DD9-3E35D11B376C}"/>
                </a:ext>
              </a:extLst>
            </p:cNvPr>
            <p:cNvSpPr/>
            <p:nvPr/>
          </p:nvSpPr>
          <p:spPr bwMode="auto">
            <a:xfrm rot="7200000" flipH="1" flipV="1">
              <a:off x="5103953" y="1408251"/>
              <a:ext cx="588640" cy="946354"/>
            </a:xfrm>
            <a:custGeom>
              <a:avLst/>
              <a:gdLst>
                <a:gd name="connsiteX0" fmla="*/ 0 w 1578305"/>
                <a:gd name="connsiteY0" fmla="*/ 334405 h 668810"/>
                <a:gd name="connsiteX1" fmla="*/ 789153 w 1578305"/>
                <a:gd name="connsiteY1" fmla="*/ 0 h 668810"/>
                <a:gd name="connsiteX2" fmla="*/ 1578306 w 1578305"/>
                <a:gd name="connsiteY2" fmla="*/ 334405 h 668810"/>
                <a:gd name="connsiteX3" fmla="*/ 789153 w 1578305"/>
                <a:gd name="connsiteY3" fmla="*/ 668810 h 668810"/>
                <a:gd name="connsiteX4" fmla="*/ 0 w 1578305"/>
                <a:gd name="connsiteY4" fmla="*/ 334405 h 6688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710514"/>
                <a:gd name="connsiteY0" fmla="*/ 1071005 h 1405410"/>
                <a:gd name="connsiteX1" fmla="*/ 1117830 w 1710514"/>
                <a:gd name="connsiteY1" fmla="*/ 0 h 1405410"/>
                <a:gd name="connsiteX2" fmla="*/ 1583133 w 1710514"/>
                <a:gd name="connsiteY2" fmla="*/ 1071005 h 1405410"/>
                <a:gd name="connsiteX3" fmla="*/ 793980 w 1710514"/>
                <a:gd name="connsiteY3" fmla="*/ 1405410 h 1405410"/>
                <a:gd name="connsiteX4" fmla="*/ 4827 w 1710514"/>
                <a:gd name="connsiteY4" fmla="*/ 1071005 h 1405410"/>
                <a:gd name="connsiteX0" fmla="*/ 118 w 1705805"/>
                <a:gd name="connsiteY0" fmla="*/ 1071005 h 1405410"/>
                <a:gd name="connsiteX1" fmla="*/ 1113121 w 1705805"/>
                <a:gd name="connsiteY1" fmla="*/ 0 h 1405410"/>
                <a:gd name="connsiteX2" fmla="*/ 1578424 w 1705805"/>
                <a:gd name="connsiteY2" fmla="*/ 1071005 h 1405410"/>
                <a:gd name="connsiteX3" fmla="*/ 789271 w 1705805"/>
                <a:gd name="connsiteY3" fmla="*/ 1405410 h 1405410"/>
                <a:gd name="connsiteX4" fmla="*/ 118 w 1705805"/>
                <a:gd name="connsiteY4" fmla="*/ 1071005 h 1405410"/>
                <a:gd name="connsiteX0" fmla="*/ 81 w 1976487"/>
                <a:gd name="connsiteY0" fmla="*/ 1059899 h 1405427"/>
                <a:gd name="connsiteX1" fmla="*/ 1383803 w 1976487"/>
                <a:gd name="connsiteY1" fmla="*/ 0 h 1405427"/>
                <a:gd name="connsiteX2" fmla="*/ 1849106 w 1976487"/>
                <a:gd name="connsiteY2" fmla="*/ 1071005 h 1405427"/>
                <a:gd name="connsiteX3" fmla="*/ 1059953 w 1976487"/>
                <a:gd name="connsiteY3" fmla="*/ 1405410 h 1405427"/>
                <a:gd name="connsiteX4" fmla="*/ 81 w 1976487"/>
                <a:gd name="connsiteY4" fmla="*/ 1059899 h 1405427"/>
                <a:gd name="connsiteX0" fmla="*/ 1129 w 1897717"/>
                <a:gd name="connsiteY0" fmla="*/ 1148747 h 1494285"/>
                <a:gd name="connsiteX1" fmla="*/ 1270863 w 1897717"/>
                <a:gd name="connsiteY1" fmla="*/ 0 h 1494285"/>
                <a:gd name="connsiteX2" fmla="*/ 1850154 w 1897717"/>
                <a:gd name="connsiteY2" fmla="*/ 1159853 h 1494285"/>
                <a:gd name="connsiteX3" fmla="*/ 1061001 w 1897717"/>
                <a:gd name="connsiteY3" fmla="*/ 1494258 h 1494285"/>
                <a:gd name="connsiteX4" fmla="*/ 1129 w 1897717"/>
                <a:gd name="connsiteY4" fmla="*/ 1148747 h 1494285"/>
                <a:gd name="connsiteX0" fmla="*/ 1129 w 1960796"/>
                <a:gd name="connsiteY0" fmla="*/ 1148747 h 1494413"/>
                <a:gd name="connsiteX1" fmla="*/ 1270863 w 1960796"/>
                <a:gd name="connsiteY1" fmla="*/ 0 h 1494413"/>
                <a:gd name="connsiteX2" fmla="*/ 1850154 w 1960796"/>
                <a:gd name="connsiteY2" fmla="*/ 1159853 h 1494413"/>
                <a:gd name="connsiteX3" fmla="*/ 1061001 w 1960796"/>
                <a:gd name="connsiteY3" fmla="*/ 1494258 h 1494413"/>
                <a:gd name="connsiteX4" fmla="*/ 1129 w 1960796"/>
                <a:gd name="connsiteY4" fmla="*/ 1148747 h 1494413"/>
                <a:gd name="connsiteX0" fmla="*/ 1129 w 1922922"/>
                <a:gd name="connsiteY0" fmla="*/ 1148747 h 1494273"/>
                <a:gd name="connsiteX1" fmla="*/ 1270863 w 1922922"/>
                <a:gd name="connsiteY1" fmla="*/ 0 h 1494273"/>
                <a:gd name="connsiteX2" fmla="*/ 1850154 w 1922922"/>
                <a:gd name="connsiteY2" fmla="*/ 1159853 h 1494273"/>
                <a:gd name="connsiteX3" fmla="*/ 1061001 w 1922922"/>
                <a:gd name="connsiteY3" fmla="*/ 1494258 h 1494273"/>
                <a:gd name="connsiteX4" fmla="*/ 1129 w 1922922"/>
                <a:gd name="connsiteY4" fmla="*/ 1148747 h 1494273"/>
                <a:gd name="connsiteX0" fmla="*/ 1461 w 1923254"/>
                <a:gd name="connsiteY0" fmla="*/ 1148747 h 1494273"/>
                <a:gd name="connsiteX1" fmla="*/ 1271195 w 1923254"/>
                <a:gd name="connsiteY1" fmla="*/ 0 h 1494273"/>
                <a:gd name="connsiteX2" fmla="*/ 1850486 w 1923254"/>
                <a:gd name="connsiteY2" fmla="*/ 1159853 h 1494273"/>
                <a:gd name="connsiteX3" fmla="*/ 1061333 w 1923254"/>
                <a:gd name="connsiteY3" fmla="*/ 1494258 h 1494273"/>
                <a:gd name="connsiteX4" fmla="*/ 1461 w 1923254"/>
                <a:gd name="connsiteY4" fmla="*/ 1148747 h 1494273"/>
                <a:gd name="connsiteX0" fmla="*/ 1461 w 1923254"/>
                <a:gd name="connsiteY0" fmla="*/ 1148747 h 1494297"/>
                <a:gd name="connsiteX1" fmla="*/ 1271195 w 1923254"/>
                <a:gd name="connsiteY1" fmla="*/ 0 h 1494297"/>
                <a:gd name="connsiteX2" fmla="*/ 1850486 w 1923254"/>
                <a:gd name="connsiteY2" fmla="*/ 1159853 h 1494297"/>
                <a:gd name="connsiteX3" fmla="*/ 1061333 w 1923254"/>
                <a:gd name="connsiteY3" fmla="*/ 1494258 h 1494297"/>
                <a:gd name="connsiteX4" fmla="*/ 1461 w 1923254"/>
                <a:gd name="connsiteY4" fmla="*/ 1148747 h 1494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3254" h="1494297">
                  <a:moveTo>
                    <a:pt x="1461" y="1148747"/>
                  </a:moveTo>
                  <a:cubicBezTo>
                    <a:pt x="36438" y="899704"/>
                    <a:pt x="721058" y="622300"/>
                    <a:pt x="1271195" y="0"/>
                  </a:cubicBezTo>
                  <a:cubicBezTo>
                    <a:pt x="2088032" y="482600"/>
                    <a:pt x="1942457" y="982998"/>
                    <a:pt x="1850486" y="1159853"/>
                  </a:cubicBezTo>
                  <a:cubicBezTo>
                    <a:pt x="1758515" y="1336708"/>
                    <a:pt x="1556515" y="1491945"/>
                    <a:pt x="1061333" y="1494258"/>
                  </a:cubicBezTo>
                  <a:cubicBezTo>
                    <a:pt x="566151" y="1496571"/>
                    <a:pt x="-33516" y="1397790"/>
                    <a:pt x="1461" y="1148747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5DCB120C-2F83-E970-9E81-679D48C3C387}"/>
              </a:ext>
            </a:extLst>
          </p:cNvPr>
          <p:cNvGrpSpPr/>
          <p:nvPr/>
        </p:nvGrpSpPr>
        <p:grpSpPr>
          <a:xfrm>
            <a:off x="6920723" y="1143431"/>
            <a:ext cx="2059166" cy="2059169"/>
            <a:chOff x="6780834" y="560752"/>
            <a:chExt cx="2059166" cy="2059169"/>
          </a:xfrm>
        </p:grpSpPr>
        <p:sp>
          <p:nvSpPr>
            <p:cNvPr id="16" name="楕円 2">
              <a:extLst>
                <a:ext uri="{FF2B5EF4-FFF2-40B4-BE49-F238E27FC236}">
                  <a16:creationId xmlns:a16="http://schemas.microsoft.com/office/drawing/2014/main" id="{501CEAAB-602D-C270-FC4B-3CAFA8F10443}"/>
                </a:ext>
              </a:extLst>
            </p:cNvPr>
            <p:cNvSpPr/>
            <p:nvPr/>
          </p:nvSpPr>
          <p:spPr bwMode="auto">
            <a:xfrm>
              <a:off x="7590775" y="1673571"/>
              <a:ext cx="370364" cy="946350"/>
            </a:xfrm>
            <a:custGeom>
              <a:avLst/>
              <a:gdLst>
                <a:gd name="connsiteX0" fmla="*/ 0 w 1578305"/>
                <a:gd name="connsiteY0" fmla="*/ 334405 h 668810"/>
                <a:gd name="connsiteX1" fmla="*/ 789153 w 1578305"/>
                <a:gd name="connsiteY1" fmla="*/ 0 h 668810"/>
                <a:gd name="connsiteX2" fmla="*/ 1578306 w 1578305"/>
                <a:gd name="connsiteY2" fmla="*/ 334405 h 668810"/>
                <a:gd name="connsiteX3" fmla="*/ 789153 w 1578305"/>
                <a:gd name="connsiteY3" fmla="*/ 668810 h 668810"/>
                <a:gd name="connsiteX4" fmla="*/ 0 w 1578305"/>
                <a:gd name="connsiteY4" fmla="*/ 334405 h 6688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710514"/>
                <a:gd name="connsiteY0" fmla="*/ 1071005 h 1405410"/>
                <a:gd name="connsiteX1" fmla="*/ 1117830 w 1710514"/>
                <a:gd name="connsiteY1" fmla="*/ 0 h 1405410"/>
                <a:gd name="connsiteX2" fmla="*/ 1583133 w 1710514"/>
                <a:gd name="connsiteY2" fmla="*/ 1071005 h 1405410"/>
                <a:gd name="connsiteX3" fmla="*/ 793980 w 1710514"/>
                <a:gd name="connsiteY3" fmla="*/ 1405410 h 1405410"/>
                <a:gd name="connsiteX4" fmla="*/ 4827 w 1710514"/>
                <a:gd name="connsiteY4" fmla="*/ 1071005 h 1405410"/>
                <a:gd name="connsiteX0" fmla="*/ 118 w 1705805"/>
                <a:gd name="connsiteY0" fmla="*/ 1071005 h 1405410"/>
                <a:gd name="connsiteX1" fmla="*/ 1113121 w 1705805"/>
                <a:gd name="connsiteY1" fmla="*/ 0 h 1405410"/>
                <a:gd name="connsiteX2" fmla="*/ 1578424 w 1705805"/>
                <a:gd name="connsiteY2" fmla="*/ 1071005 h 1405410"/>
                <a:gd name="connsiteX3" fmla="*/ 789271 w 1705805"/>
                <a:gd name="connsiteY3" fmla="*/ 1405410 h 1405410"/>
                <a:gd name="connsiteX4" fmla="*/ 118 w 1705805"/>
                <a:gd name="connsiteY4" fmla="*/ 1071005 h 1405410"/>
                <a:gd name="connsiteX0" fmla="*/ 81 w 1976487"/>
                <a:gd name="connsiteY0" fmla="*/ 1059899 h 1405427"/>
                <a:gd name="connsiteX1" fmla="*/ 1383803 w 1976487"/>
                <a:gd name="connsiteY1" fmla="*/ 0 h 1405427"/>
                <a:gd name="connsiteX2" fmla="*/ 1849106 w 1976487"/>
                <a:gd name="connsiteY2" fmla="*/ 1071005 h 1405427"/>
                <a:gd name="connsiteX3" fmla="*/ 1059953 w 1976487"/>
                <a:gd name="connsiteY3" fmla="*/ 1405410 h 1405427"/>
                <a:gd name="connsiteX4" fmla="*/ 81 w 1976487"/>
                <a:gd name="connsiteY4" fmla="*/ 1059899 h 1405427"/>
                <a:gd name="connsiteX0" fmla="*/ 1129 w 1897717"/>
                <a:gd name="connsiteY0" fmla="*/ 1148747 h 1494285"/>
                <a:gd name="connsiteX1" fmla="*/ 1270863 w 1897717"/>
                <a:gd name="connsiteY1" fmla="*/ 0 h 1494285"/>
                <a:gd name="connsiteX2" fmla="*/ 1850154 w 1897717"/>
                <a:gd name="connsiteY2" fmla="*/ 1159853 h 1494285"/>
                <a:gd name="connsiteX3" fmla="*/ 1061001 w 1897717"/>
                <a:gd name="connsiteY3" fmla="*/ 1494258 h 1494285"/>
                <a:gd name="connsiteX4" fmla="*/ 1129 w 1897717"/>
                <a:gd name="connsiteY4" fmla="*/ 1148747 h 1494285"/>
                <a:gd name="connsiteX0" fmla="*/ 1129 w 1960796"/>
                <a:gd name="connsiteY0" fmla="*/ 1148747 h 1494413"/>
                <a:gd name="connsiteX1" fmla="*/ 1270863 w 1960796"/>
                <a:gd name="connsiteY1" fmla="*/ 0 h 1494413"/>
                <a:gd name="connsiteX2" fmla="*/ 1850154 w 1960796"/>
                <a:gd name="connsiteY2" fmla="*/ 1159853 h 1494413"/>
                <a:gd name="connsiteX3" fmla="*/ 1061001 w 1960796"/>
                <a:gd name="connsiteY3" fmla="*/ 1494258 h 1494413"/>
                <a:gd name="connsiteX4" fmla="*/ 1129 w 1960796"/>
                <a:gd name="connsiteY4" fmla="*/ 1148747 h 1494413"/>
                <a:gd name="connsiteX0" fmla="*/ 1129 w 1922922"/>
                <a:gd name="connsiteY0" fmla="*/ 1148747 h 1494273"/>
                <a:gd name="connsiteX1" fmla="*/ 1270863 w 1922922"/>
                <a:gd name="connsiteY1" fmla="*/ 0 h 1494273"/>
                <a:gd name="connsiteX2" fmla="*/ 1850154 w 1922922"/>
                <a:gd name="connsiteY2" fmla="*/ 1159853 h 1494273"/>
                <a:gd name="connsiteX3" fmla="*/ 1061001 w 1922922"/>
                <a:gd name="connsiteY3" fmla="*/ 1494258 h 1494273"/>
                <a:gd name="connsiteX4" fmla="*/ 1129 w 1922922"/>
                <a:gd name="connsiteY4" fmla="*/ 1148747 h 1494273"/>
                <a:gd name="connsiteX0" fmla="*/ 1461 w 1923254"/>
                <a:gd name="connsiteY0" fmla="*/ 1148747 h 1494273"/>
                <a:gd name="connsiteX1" fmla="*/ 1271195 w 1923254"/>
                <a:gd name="connsiteY1" fmla="*/ 0 h 1494273"/>
                <a:gd name="connsiteX2" fmla="*/ 1850486 w 1923254"/>
                <a:gd name="connsiteY2" fmla="*/ 1159853 h 1494273"/>
                <a:gd name="connsiteX3" fmla="*/ 1061333 w 1923254"/>
                <a:gd name="connsiteY3" fmla="*/ 1494258 h 1494273"/>
                <a:gd name="connsiteX4" fmla="*/ 1461 w 1923254"/>
                <a:gd name="connsiteY4" fmla="*/ 1148747 h 1494273"/>
                <a:gd name="connsiteX0" fmla="*/ 1461 w 1923254"/>
                <a:gd name="connsiteY0" fmla="*/ 1148747 h 1494297"/>
                <a:gd name="connsiteX1" fmla="*/ 1271195 w 1923254"/>
                <a:gd name="connsiteY1" fmla="*/ 0 h 1494297"/>
                <a:gd name="connsiteX2" fmla="*/ 1850486 w 1923254"/>
                <a:gd name="connsiteY2" fmla="*/ 1159853 h 1494297"/>
                <a:gd name="connsiteX3" fmla="*/ 1061333 w 1923254"/>
                <a:gd name="connsiteY3" fmla="*/ 1494258 h 1494297"/>
                <a:gd name="connsiteX4" fmla="*/ 1461 w 1923254"/>
                <a:gd name="connsiteY4" fmla="*/ 1148747 h 1494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3254" h="1494297">
                  <a:moveTo>
                    <a:pt x="1461" y="1148747"/>
                  </a:moveTo>
                  <a:cubicBezTo>
                    <a:pt x="36438" y="899704"/>
                    <a:pt x="721058" y="622300"/>
                    <a:pt x="1271195" y="0"/>
                  </a:cubicBezTo>
                  <a:cubicBezTo>
                    <a:pt x="2088032" y="482600"/>
                    <a:pt x="1942457" y="982998"/>
                    <a:pt x="1850486" y="1159853"/>
                  </a:cubicBezTo>
                  <a:cubicBezTo>
                    <a:pt x="1758515" y="1336708"/>
                    <a:pt x="1556515" y="1491945"/>
                    <a:pt x="1061333" y="1494258"/>
                  </a:cubicBezTo>
                  <a:cubicBezTo>
                    <a:pt x="566151" y="1496571"/>
                    <a:pt x="-33516" y="1397790"/>
                    <a:pt x="1461" y="1148747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2">
              <a:extLst>
                <a:ext uri="{FF2B5EF4-FFF2-40B4-BE49-F238E27FC236}">
                  <a16:creationId xmlns:a16="http://schemas.microsoft.com/office/drawing/2014/main" id="{0415183D-8B71-9D96-11DF-7F458BFFB005}"/>
                </a:ext>
              </a:extLst>
            </p:cNvPr>
            <p:cNvSpPr/>
            <p:nvPr/>
          </p:nvSpPr>
          <p:spPr bwMode="auto">
            <a:xfrm flipH="1" flipV="1">
              <a:off x="7659690" y="560752"/>
              <a:ext cx="370362" cy="946352"/>
            </a:xfrm>
            <a:custGeom>
              <a:avLst/>
              <a:gdLst>
                <a:gd name="connsiteX0" fmla="*/ 0 w 1578305"/>
                <a:gd name="connsiteY0" fmla="*/ 334405 h 668810"/>
                <a:gd name="connsiteX1" fmla="*/ 789153 w 1578305"/>
                <a:gd name="connsiteY1" fmla="*/ 0 h 668810"/>
                <a:gd name="connsiteX2" fmla="*/ 1578306 w 1578305"/>
                <a:gd name="connsiteY2" fmla="*/ 334405 h 668810"/>
                <a:gd name="connsiteX3" fmla="*/ 789153 w 1578305"/>
                <a:gd name="connsiteY3" fmla="*/ 668810 h 668810"/>
                <a:gd name="connsiteX4" fmla="*/ 0 w 1578305"/>
                <a:gd name="connsiteY4" fmla="*/ 334405 h 6688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710514"/>
                <a:gd name="connsiteY0" fmla="*/ 1071005 h 1405410"/>
                <a:gd name="connsiteX1" fmla="*/ 1117830 w 1710514"/>
                <a:gd name="connsiteY1" fmla="*/ 0 h 1405410"/>
                <a:gd name="connsiteX2" fmla="*/ 1583133 w 1710514"/>
                <a:gd name="connsiteY2" fmla="*/ 1071005 h 1405410"/>
                <a:gd name="connsiteX3" fmla="*/ 793980 w 1710514"/>
                <a:gd name="connsiteY3" fmla="*/ 1405410 h 1405410"/>
                <a:gd name="connsiteX4" fmla="*/ 4827 w 1710514"/>
                <a:gd name="connsiteY4" fmla="*/ 1071005 h 1405410"/>
                <a:gd name="connsiteX0" fmla="*/ 118 w 1705805"/>
                <a:gd name="connsiteY0" fmla="*/ 1071005 h 1405410"/>
                <a:gd name="connsiteX1" fmla="*/ 1113121 w 1705805"/>
                <a:gd name="connsiteY1" fmla="*/ 0 h 1405410"/>
                <a:gd name="connsiteX2" fmla="*/ 1578424 w 1705805"/>
                <a:gd name="connsiteY2" fmla="*/ 1071005 h 1405410"/>
                <a:gd name="connsiteX3" fmla="*/ 789271 w 1705805"/>
                <a:gd name="connsiteY3" fmla="*/ 1405410 h 1405410"/>
                <a:gd name="connsiteX4" fmla="*/ 118 w 1705805"/>
                <a:gd name="connsiteY4" fmla="*/ 1071005 h 1405410"/>
                <a:gd name="connsiteX0" fmla="*/ 81 w 1976487"/>
                <a:gd name="connsiteY0" fmla="*/ 1059899 h 1405427"/>
                <a:gd name="connsiteX1" fmla="*/ 1383803 w 1976487"/>
                <a:gd name="connsiteY1" fmla="*/ 0 h 1405427"/>
                <a:gd name="connsiteX2" fmla="*/ 1849106 w 1976487"/>
                <a:gd name="connsiteY2" fmla="*/ 1071005 h 1405427"/>
                <a:gd name="connsiteX3" fmla="*/ 1059953 w 1976487"/>
                <a:gd name="connsiteY3" fmla="*/ 1405410 h 1405427"/>
                <a:gd name="connsiteX4" fmla="*/ 81 w 1976487"/>
                <a:gd name="connsiteY4" fmla="*/ 1059899 h 1405427"/>
                <a:gd name="connsiteX0" fmla="*/ 1129 w 1897717"/>
                <a:gd name="connsiteY0" fmla="*/ 1148747 h 1494285"/>
                <a:gd name="connsiteX1" fmla="*/ 1270863 w 1897717"/>
                <a:gd name="connsiteY1" fmla="*/ 0 h 1494285"/>
                <a:gd name="connsiteX2" fmla="*/ 1850154 w 1897717"/>
                <a:gd name="connsiteY2" fmla="*/ 1159853 h 1494285"/>
                <a:gd name="connsiteX3" fmla="*/ 1061001 w 1897717"/>
                <a:gd name="connsiteY3" fmla="*/ 1494258 h 1494285"/>
                <a:gd name="connsiteX4" fmla="*/ 1129 w 1897717"/>
                <a:gd name="connsiteY4" fmla="*/ 1148747 h 1494285"/>
                <a:gd name="connsiteX0" fmla="*/ 1129 w 1960796"/>
                <a:gd name="connsiteY0" fmla="*/ 1148747 h 1494413"/>
                <a:gd name="connsiteX1" fmla="*/ 1270863 w 1960796"/>
                <a:gd name="connsiteY1" fmla="*/ 0 h 1494413"/>
                <a:gd name="connsiteX2" fmla="*/ 1850154 w 1960796"/>
                <a:gd name="connsiteY2" fmla="*/ 1159853 h 1494413"/>
                <a:gd name="connsiteX3" fmla="*/ 1061001 w 1960796"/>
                <a:gd name="connsiteY3" fmla="*/ 1494258 h 1494413"/>
                <a:gd name="connsiteX4" fmla="*/ 1129 w 1960796"/>
                <a:gd name="connsiteY4" fmla="*/ 1148747 h 1494413"/>
                <a:gd name="connsiteX0" fmla="*/ 1129 w 1922922"/>
                <a:gd name="connsiteY0" fmla="*/ 1148747 h 1494273"/>
                <a:gd name="connsiteX1" fmla="*/ 1270863 w 1922922"/>
                <a:gd name="connsiteY1" fmla="*/ 0 h 1494273"/>
                <a:gd name="connsiteX2" fmla="*/ 1850154 w 1922922"/>
                <a:gd name="connsiteY2" fmla="*/ 1159853 h 1494273"/>
                <a:gd name="connsiteX3" fmla="*/ 1061001 w 1922922"/>
                <a:gd name="connsiteY3" fmla="*/ 1494258 h 1494273"/>
                <a:gd name="connsiteX4" fmla="*/ 1129 w 1922922"/>
                <a:gd name="connsiteY4" fmla="*/ 1148747 h 1494273"/>
                <a:gd name="connsiteX0" fmla="*/ 1461 w 1923254"/>
                <a:gd name="connsiteY0" fmla="*/ 1148747 h 1494273"/>
                <a:gd name="connsiteX1" fmla="*/ 1271195 w 1923254"/>
                <a:gd name="connsiteY1" fmla="*/ 0 h 1494273"/>
                <a:gd name="connsiteX2" fmla="*/ 1850486 w 1923254"/>
                <a:gd name="connsiteY2" fmla="*/ 1159853 h 1494273"/>
                <a:gd name="connsiteX3" fmla="*/ 1061333 w 1923254"/>
                <a:gd name="connsiteY3" fmla="*/ 1494258 h 1494273"/>
                <a:gd name="connsiteX4" fmla="*/ 1461 w 1923254"/>
                <a:gd name="connsiteY4" fmla="*/ 1148747 h 1494273"/>
                <a:gd name="connsiteX0" fmla="*/ 1461 w 1923254"/>
                <a:gd name="connsiteY0" fmla="*/ 1148747 h 1494297"/>
                <a:gd name="connsiteX1" fmla="*/ 1271195 w 1923254"/>
                <a:gd name="connsiteY1" fmla="*/ 0 h 1494297"/>
                <a:gd name="connsiteX2" fmla="*/ 1850486 w 1923254"/>
                <a:gd name="connsiteY2" fmla="*/ 1159853 h 1494297"/>
                <a:gd name="connsiteX3" fmla="*/ 1061333 w 1923254"/>
                <a:gd name="connsiteY3" fmla="*/ 1494258 h 1494297"/>
                <a:gd name="connsiteX4" fmla="*/ 1461 w 1923254"/>
                <a:gd name="connsiteY4" fmla="*/ 1148747 h 1494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3254" h="1494297">
                  <a:moveTo>
                    <a:pt x="1461" y="1148747"/>
                  </a:moveTo>
                  <a:cubicBezTo>
                    <a:pt x="36438" y="899704"/>
                    <a:pt x="721058" y="622300"/>
                    <a:pt x="1271195" y="0"/>
                  </a:cubicBezTo>
                  <a:cubicBezTo>
                    <a:pt x="2088032" y="482600"/>
                    <a:pt x="1942457" y="982998"/>
                    <a:pt x="1850486" y="1159853"/>
                  </a:cubicBezTo>
                  <a:cubicBezTo>
                    <a:pt x="1758515" y="1336708"/>
                    <a:pt x="1556515" y="1491945"/>
                    <a:pt x="1061333" y="1494258"/>
                  </a:cubicBezTo>
                  <a:cubicBezTo>
                    <a:pt x="566151" y="1496571"/>
                    <a:pt x="-33516" y="1397790"/>
                    <a:pt x="1461" y="1148747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2">
              <a:extLst>
                <a:ext uri="{FF2B5EF4-FFF2-40B4-BE49-F238E27FC236}">
                  <a16:creationId xmlns:a16="http://schemas.microsoft.com/office/drawing/2014/main" id="{4B96940F-27C9-A9CA-AE46-90A0BBA0A78D}"/>
                </a:ext>
              </a:extLst>
            </p:cNvPr>
            <p:cNvSpPr/>
            <p:nvPr/>
          </p:nvSpPr>
          <p:spPr bwMode="auto">
            <a:xfrm rot="5400000">
              <a:off x="7068826" y="1082709"/>
              <a:ext cx="370358" cy="946342"/>
            </a:xfrm>
            <a:custGeom>
              <a:avLst/>
              <a:gdLst>
                <a:gd name="connsiteX0" fmla="*/ 0 w 1578305"/>
                <a:gd name="connsiteY0" fmla="*/ 334405 h 668810"/>
                <a:gd name="connsiteX1" fmla="*/ 789153 w 1578305"/>
                <a:gd name="connsiteY1" fmla="*/ 0 h 668810"/>
                <a:gd name="connsiteX2" fmla="*/ 1578306 w 1578305"/>
                <a:gd name="connsiteY2" fmla="*/ 334405 h 668810"/>
                <a:gd name="connsiteX3" fmla="*/ 789153 w 1578305"/>
                <a:gd name="connsiteY3" fmla="*/ 668810 h 668810"/>
                <a:gd name="connsiteX4" fmla="*/ 0 w 1578305"/>
                <a:gd name="connsiteY4" fmla="*/ 334405 h 6688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710514"/>
                <a:gd name="connsiteY0" fmla="*/ 1071005 h 1405410"/>
                <a:gd name="connsiteX1" fmla="*/ 1117830 w 1710514"/>
                <a:gd name="connsiteY1" fmla="*/ 0 h 1405410"/>
                <a:gd name="connsiteX2" fmla="*/ 1583133 w 1710514"/>
                <a:gd name="connsiteY2" fmla="*/ 1071005 h 1405410"/>
                <a:gd name="connsiteX3" fmla="*/ 793980 w 1710514"/>
                <a:gd name="connsiteY3" fmla="*/ 1405410 h 1405410"/>
                <a:gd name="connsiteX4" fmla="*/ 4827 w 1710514"/>
                <a:gd name="connsiteY4" fmla="*/ 1071005 h 1405410"/>
                <a:gd name="connsiteX0" fmla="*/ 118 w 1705805"/>
                <a:gd name="connsiteY0" fmla="*/ 1071005 h 1405410"/>
                <a:gd name="connsiteX1" fmla="*/ 1113121 w 1705805"/>
                <a:gd name="connsiteY1" fmla="*/ 0 h 1405410"/>
                <a:gd name="connsiteX2" fmla="*/ 1578424 w 1705805"/>
                <a:gd name="connsiteY2" fmla="*/ 1071005 h 1405410"/>
                <a:gd name="connsiteX3" fmla="*/ 789271 w 1705805"/>
                <a:gd name="connsiteY3" fmla="*/ 1405410 h 1405410"/>
                <a:gd name="connsiteX4" fmla="*/ 118 w 1705805"/>
                <a:gd name="connsiteY4" fmla="*/ 1071005 h 1405410"/>
                <a:gd name="connsiteX0" fmla="*/ 81 w 1976487"/>
                <a:gd name="connsiteY0" fmla="*/ 1059899 h 1405427"/>
                <a:gd name="connsiteX1" fmla="*/ 1383803 w 1976487"/>
                <a:gd name="connsiteY1" fmla="*/ 0 h 1405427"/>
                <a:gd name="connsiteX2" fmla="*/ 1849106 w 1976487"/>
                <a:gd name="connsiteY2" fmla="*/ 1071005 h 1405427"/>
                <a:gd name="connsiteX3" fmla="*/ 1059953 w 1976487"/>
                <a:gd name="connsiteY3" fmla="*/ 1405410 h 1405427"/>
                <a:gd name="connsiteX4" fmla="*/ 81 w 1976487"/>
                <a:gd name="connsiteY4" fmla="*/ 1059899 h 1405427"/>
                <a:gd name="connsiteX0" fmla="*/ 1129 w 1897717"/>
                <a:gd name="connsiteY0" fmla="*/ 1148747 h 1494285"/>
                <a:gd name="connsiteX1" fmla="*/ 1270863 w 1897717"/>
                <a:gd name="connsiteY1" fmla="*/ 0 h 1494285"/>
                <a:gd name="connsiteX2" fmla="*/ 1850154 w 1897717"/>
                <a:gd name="connsiteY2" fmla="*/ 1159853 h 1494285"/>
                <a:gd name="connsiteX3" fmla="*/ 1061001 w 1897717"/>
                <a:gd name="connsiteY3" fmla="*/ 1494258 h 1494285"/>
                <a:gd name="connsiteX4" fmla="*/ 1129 w 1897717"/>
                <a:gd name="connsiteY4" fmla="*/ 1148747 h 1494285"/>
                <a:gd name="connsiteX0" fmla="*/ 1129 w 1960796"/>
                <a:gd name="connsiteY0" fmla="*/ 1148747 h 1494413"/>
                <a:gd name="connsiteX1" fmla="*/ 1270863 w 1960796"/>
                <a:gd name="connsiteY1" fmla="*/ 0 h 1494413"/>
                <a:gd name="connsiteX2" fmla="*/ 1850154 w 1960796"/>
                <a:gd name="connsiteY2" fmla="*/ 1159853 h 1494413"/>
                <a:gd name="connsiteX3" fmla="*/ 1061001 w 1960796"/>
                <a:gd name="connsiteY3" fmla="*/ 1494258 h 1494413"/>
                <a:gd name="connsiteX4" fmla="*/ 1129 w 1960796"/>
                <a:gd name="connsiteY4" fmla="*/ 1148747 h 1494413"/>
                <a:gd name="connsiteX0" fmla="*/ 1129 w 1922922"/>
                <a:gd name="connsiteY0" fmla="*/ 1148747 h 1494273"/>
                <a:gd name="connsiteX1" fmla="*/ 1270863 w 1922922"/>
                <a:gd name="connsiteY1" fmla="*/ 0 h 1494273"/>
                <a:gd name="connsiteX2" fmla="*/ 1850154 w 1922922"/>
                <a:gd name="connsiteY2" fmla="*/ 1159853 h 1494273"/>
                <a:gd name="connsiteX3" fmla="*/ 1061001 w 1922922"/>
                <a:gd name="connsiteY3" fmla="*/ 1494258 h 1494273"/>
                <a:gd name="connsiteX4" fmla="*/ 1129 w 1922922"/>
                <a:gd name="connsiteY4" fmla="*/ 1148747 h 1494273"/>
                <a:gd name="connsiteX0" fmla="*/ 1461 w 1923254"/>
                <a:gd name="connsiteY0" fmla="*/ 1148747 h 1494273"/>
                <a:gd name="connsiteX1" fmla="*/ 1271195 w 1923254"/>
                <a:gd name="connsiteY1" fmla="*/ 0 h 1494273"/>
                <a:gd name="connsiteX2" fmla="*/ 1850486 w 1923254"/>
                <a:gd name="connsiteY2" fmla="*/ 1159853 h 1494273"/>
                <a:gd name="connsiteX3" fmla="*/ 1061333 w 1923254"/>
                <a:gd name="connsiteY3" fmla="*/ 1494258 h 1494273"/>
                <a:gd name="connsiteX4" fmla="*/ 1461 w 1923254"/>
                <a:gd name="connsiteY4" fmla="*/ 1148747 h 1494273"/>
                <a:gd name="connsiteX0" fmla="*/ 1461 w 1923254"/>
                <a:gd name="connsiteY0" fmla="*/ 1148747 h 1494297"/>
                <a:gd name="connsiteX1" fmla="*/ 1271195 w 1923254"/>
                <a:gd name="connsiteY1" fmla="*/ 0 h 1494297"/>
                <a:gd name="connsiteX2" fmla="*/ 1850486 w 1923254"/>
                <a:gd name="connsiteY2" fmla="*/ 1159853 h 1494297"/>
                <a:gd name="connsiteX3" fmla="*/ 1061333 w 1923254"/>
                <a:gd name="connsiteY3" fmla="*/ 1494258 h 1494297"/>
                <a:gd name="connsiteX4" fmla="*/ 1461 w 1923254"/>
                <a:gd name="connsiteY4" fmla="*/ 1148747 h 1494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3254" h="1494297">
                  <a:moveTo>
                    <a:pt x="1461" y="1148747"/>
                  </a:moveTo>
                  <a:cubicBezTo>
                    <a:pt x="36438" y="899704"/>
                    <a:pt x="721058" y="622300"/>
                    <a:pt x="1271195" y="0"/>
                  </a:cubicBezTo>
                  <a:cubicBezTo>
                    <a:pt x="2088032" y="482600"/>
                    <a:pt x="1942457" y="982998"/>
                    <a:pt x="1850486" y="1159853"/>
                  </a:cubicBezTo>
                  <a:cubicBezTo>
                    <a:pt x="1758515" y="1336708"/>
                    <a:pt x="1556515" y="1491945"/>
                    <a:pt x="1061333" y="1494258"/>
                  </a:cubicBezTo>
                  <a:cubicBezTo>
                    <a:pt x="566151" y="1496571"/>
                    <a:pt x="-33516" y="1397790"/>
                    <a:pt x="1461" y="1148747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2">
              <a:extLst>
                <a:ext uri="{FF2B5EF4-FFF2-40B4-BE49-F238E27FC236}">
                  <a16:creationId xmlns:a16="http://schemas.microsoft.com/office/drawing/2014/main" id="{95150957-659E-1AD5-610F-6ECA323C53E0}"/>
                </a:ext>
              </a:extLst>
            </p:cNvPr>
            <p:cNvSpPr/>
            <p:nvPr/>
          </p:nvSpPr>
          <p:spPr bwMode="auto">
            <a:xfrm rot="5400000" flipH="1" flipV="1">
              <a:off x="8181641" y="1151617"/>
              <a:ext cx="370364" cy="946354"/>
            </a:xfrm>
            <a:custGeom>
              <a:avLst/>
              <a:gdLst>
                <a:gd name="connsiteX0" fmla="*/ 0 w 1578305"/>
                <a:gd name="connsiteY0" fmla="*/ 334405 h 668810"/>
                <a:gd name="connsiteX1" fmla="*/ 789153 w 1578305"/>
                <a:gd name="connsiteY1" fmla="*/ 0 h 668810"/>
                <a:gd name="connsiteX2" fmla="*/ 1578306 w 1578305"/>
                <a:gd name="connsiteY2" fmla="*/ 334405 h 668810"/>
                <a:gd name="connsiteX3" fmla="*/ 789153 w 1578305"/>
                <a:gd name="connsiteY3" fmla="*/ 668810 h 668810"/>
                <a:gd name="connsiteX4" fmla="*/ 0 w 1578305"/>
                <a:gd name="connsiteY4" fmla="*/ 334405 h 6688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710514"/>
                <a:gd name="connsiteY0" fmla="*/ 1071005 h 1405410"/>
                <a:gd name="connsiteX1" fmla="*/ 1117830 w 1710514"/>
                <a:gd name="connsiteY1" fmla="*/ 0 h 1405410"/>
                <a:gd name="connsiteX2" fmla="*/ 1583133 w 1710514"/>
                <a:gd name="connsiteY2" fmla="*/ 1071005 h 1405410"/>
                <a:gd name="connsiteX3" fmla="*/ 793980 w 1710514"/>
                <a:gd name="connsiteY3" fmla="*/ 1405410 h 1405410"/>
                <a:gd name="connsiteX4" fmla="*/ 4827 w 1710514"/>
                <a:gd name="connsiteY4" fmla="*/ 1071005 h 1405410"/>
                <a:gd name="connsiteX0" fmla="*/ 118 w 1705805"/>
                <a:gd name="connsiteY0" fmla="*/ 1071005 h 1405410"/>
                <a:gd name="connsiteX1" fmla="*/ 1113121 w 1705805"/>
                <a:gd name="connsiteY1" fmla="*/ 0 h 1405410"/>
                <a:gd name="connsiteX2" fmla="*/ 1578424 w 1705805"/>
                <a:gd name="connsiteY2" fmla="*/ 1071005 h 1405410"/>
                <a:gd name="connsiteX3" fmla="*/ 789271 w 1705805"/>
                <a:gd name="connsiteY3" fmla="*/ 1405410 h 1405410"/>
                <a:gd name="connsiteX4" fmla="*/ 118 w 1705805"/>
                <a:gd name="connsiteY4" fmla="*/ 1071005 h 1405410"/>
                <a:gd name="connsiteX0" fmla="*/ 81 w 1976487"/>
                <a:gd name="connsiteY0" fmla="*/ 1059899 h 1405427"/>
                <a:gd name="connsiteX1" fmla="*/ 1383803 w 1976487"/>
                <a:gd name="connsiteY1" fmla="*/ 0 h 1405427"/>
                <a:gd name="connsiteX2" fmla="*/ 1849106 w 1976487"/>
                <a:gd name="connsiteY2" fmla="*/ 1071005 h 1405427"/>
                <a:gd name="connsiteX3" fmla="*/ 1059953 w 1976487"/>
                <a:gd name="connsiteY3" fmla="*/ 1405410 h 1405427"/>
                <a:gd name="connsiteX4" fmla="*/ 81 w 1976487"/>
                <a:gd name="connsiteY4" fmla="*/ 1059899 h 1405427"/>
                <a:gd name="connsiteX0" fmla="*/ 1129 w 1897717"/>
                <a:gd name="connsiteY0" fmla="*/ 1148747 h 1494285"/>
                <a:gd name="connsiteX1" fmla="*/ 1270863 w 1897717"/>
                <a:gd name="connsiteY1" fmla="*/ 0 h 1494285"/>
                <a:gd name="connsiteX2" fmla="*/ 1850154 w 1897717"/>
                <a:gd name="connsiteY2" fmla="*/ 1159853 h 1494285"/>
                <a:gd name="connsiteX3" fmla="*/ 1061001 w 1897717"/>
                <a:gd name="connsiteY3" fmla="*/ 1494258 h 1494285"/>
                <a:gd name="connsiteX4" fmla="*/ 1129 w 1897717"/>
                <a:gd name="connsiteY4" fmla="*/ 1148747 h 1494285"/>
                <a:gd name="connsiteX0" fmla="*/ 1129 w 1960796"/>
                <a:gd name="connsiteY0" fmla="*/ 1148747 h 1494413"/>
                <a:gd name="connsiteX1" fmla="*/ 1270863 w 1960796"/>
                <a:gd name="connsiteY1" fmla="*/ 0 h 1494413"/>
                <a:gd name="connsiteX2" fmla="*/ 1850154 w 1960796"/>
                <a:gd name="connsiteY2" fmla="*/ 1159853 h 1494413"/>
                <a:gd name="connsiteX3" fmla="*/ 1061001 w 1960796"/>
                <a:gd name="connsiteY3" fmla="*/ 1494258 h 1494413"/>
                <a:gd name="connsiteX4" fmla="*/ 1129 w 1960796"/>
                <a:gd name="connsiteY4" fmla="*/ 1148747 h 1494413"/>
                <a:gd name="connsiteX0" fmla="*/ 1129 w 1922922"/>
                <a:gd name="connsiteY0" fmla="*/ 1148747 h 1494273"/>
                <a:gd name="connsiteX1" fmla="*/ 1270863 w 1922922"/>
                <a:gd name="connsiteY1" fmla="*/ 0 h 1494273"/>
                <a:gd name="connsiteX2" fmla="*/ 1850154 w 1922922"/>
                <a:gd name="connsiteY2" fmla="*/ 1159853 h 1494273"/>
                <a:gd name="connsiteX3" fmla="*/ 1061001 w 1922922"/>
                <a:gd name="connsiteY3" fmla="*/ 1494258 h 1494273"/>
                <a:gd name="connsiteX4" fmla="*/ 1129 w 1922922"/>
                <a:gd name="connsiteY4" fmla="*/ 1148747 h 1494273"/>
                <a:gd name="connsiteX0" fmla="*/ 1461 w 1923254"/>
                <a:gd name="connsiteY0" fmla="*/ 1148747 h 1494273"/>
                <a:gd name="connsiteX1" fmla="*/ 1271195 w 1923254"/>
                <a:gd name="connsiteY1" fmla="*/ 0 h 1494273"/>
                <a:gd name="connsiteX2" fmla="*/ 1850486 w 1923254"/>
                <a:gd name="connsiteY2" fmla="*/ 1159853 h 1494273"/>
                <a:gd name="connsiteX3" fmla="*/ 1061333 w 1923254"/>
                <a:gd name="connsiteY3" fmla="*/ 1494258 h 1494273"/>
                <a:gd name="connsiteX4" fmla="*/ 1461 w 1923254"/>
                <a:gd name="connsiteY4" fmla="*/ 1148747 h 1494273"/>
                <a:gd name="connsiteX0" fmla="*/ 1461 w 1923254"/>
                <a:gd name="connsiteY0" fmla="*/ 1148747 h 1494297"/>
                <a:gd name="connsiteX1" fmla="*/ 1271195 w 1923254"/>
                <a:gd name="connsiteY1" fmla="*/ 0 h 1494297"/>
                <a:gd name="connsiteX2" fmla="*/ 1850486 w 1923254"/>
                <a:gd name="connsiteY2" fmla="*/ 1159853 h 1494297"/>
                <a:gd name="connsiteX3" fmla="*/ 1061333 w 1923254"/>
                <a:gd name="connsiteY3" fmla="*/ 1494258 h 1494297"/>
                <a:gd name="connsiteX4" fmla="*/ 1461 w 1923254"/>
                <a:gd name="connsiteY4" fmla="*/ 1148747 h 1494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3254" h="1494297">
                  <a:moveTo>
                    <a:pt x="1461" y="1148747"/>
                  </a:moveTo>
                  <a:cubicBezTo>
                    <a:pt x="36438" y="899704"/>
                    <a:pt x="721058" y="622300"/>
                    <a:pt x="1271195" y="0"/>
                  </a:cubicBezTo>
                  <a:cubicBezTo>
                    <a:pt x="2088032" y="482600"/>
                    <a:pt x="1942457" y="982998"/>
                    <a:pt x="1850486" y="1159853"/>
                  </a:cubicBezTo>
                  <a:cubicBezTo>
                    <a:pt x="1758515" y="1336708"/>
                    <a:pt x="1556515" y="1491945"/>
                    <a:pt x="1061333" y="1494258"/>
                  </a:cubicBezTo>
                  <a:cubicBezTo>
                    <a:pt x="566151" y="1496571"/>
                    <a:pt x="-33516" y="1397790"/>
                    <a:pt x="1461" y="1148747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2">
              <a:extLst>
                <a:ext uri="{FF2B5EF4-FFF2-40B4-BE49-F238E27FC236}">
                  <a16:creationId xmlns:a16="http://schemas.microsoft.com/office/drawing/2014/main" id="{8A294A4D-FC75-EE7D-D9CD-E95644EE5DF7}"/>
                </a:ext>
              </a:extLst>
            </p:cNvPr>
            <p:cNvSpPr/>
            <p:nvPr/>
          </p:nvSpPr>
          <p:spPr bwMode="auto">
            <a:xfrm rot="2700000">
              <a:off x="7207427" y="1486236"/>
              <a:ext cx="370362" cy="946352"/>
            </a:xfrm>
            <a:custGeom>
              <a:avLst/>
              <a:gdLst>
                <a:gd name="connsiteX0" fmla="*/ 0 w 1578305"/>
                <a:gd name="connsiteY0" fmla="*/ 334405 h 668810"/>
                <a:gd name="connsiteX1" fmla="*/ 789153 w 1578305"/>
                <a:gd name="connsiteY1" fmla="*/ 0 h 668810"/>
                <a:gd name="connsiteX2" fmla="*/ 1578306 w 1578305"/>
                <a:gd name="connsiteY2" fmla="*/ 334405 h 668810"/>
                <a:gd name="connsiteX3" fmla="*/ 789153 w 1578305"/>
                <a:gd name="connsiteY3" fmla="*/ 668810 h 668810"/>
                <a:gd name="connsiteX4" fmla="*/ 0 w 1578305"/>
                <a:gd name="connsiteY4" fmla="*/ 334405 h 6688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710514"/>
                <a:gd name="connsiteY0" fmla="*/ 1071005 h 1405410"/>
                <a:gd name="connsiteX1" fmla="*/ 1117830 w 1710514"/>
                <a:gd name="connsiteY1" fmla="*/ 0 h 1405410"/>
                <a:gd name="connsiteX2" fmla="*/ 1583133 w 1710514"/>
                <a:gd name="connsiteY2" fmla="*/ 1071005 h 1405410"/>
                <a:gd name="connsiteX3" fmla="*/ 793980 w 1710514"/>
                <a:gd name="connsiteY3" fmla="*/ 1405410 h 1405410"/>
                <a:gd name="connsiteX4" fmla="*/ 4827 w 1710514"/>
                <a:gd name="connsiteY4" fmla="*/ 1071005 h 1405410"/>
                <a:gd name="connsiteX0" fmla="*/ 118 w 1705805"/>
                <a:gd name="connsiteY0" fmla="*/ 1071005 h 1405410"/>
                <a:gd name="connsiteX1" fmla="*/ 1113121 w 1705805"/>
                <a:gd name="connsiteY1" fmla="*/ 0 h 1405410"/>
                <a:gd name="connsiteX2" fmla="*/ 1578424 w 1705805"/>
                <a:gd name="connsiteY2" fmla="*/ 1071005 h 1405410"/>
                <a:gd name="connsiteX3" fmla="*/ 789271 w 1705805"/>
                <a:gd name="connsiteY3" fmla="*/ 1405410 h 1405410"/>
                <a:gd name="connsiteX4" fmla="*/ 118 w 1705805"/>
                <a:gd name="connsiteY4" fmla="*/ 1071005 h 1405410"/>
                <a:gd name="connsiteX0" fmla="*/ 81 w 1976487"/>
                <a:gd name="connsiteY0" fmla="*/ 1059899 h 1405427"/>
                <a:gd name="connsiteX1" fmla="*/ 1383803 w 1976487"/>
                <a:gd name="connsiteY1" fmla="*/ 0 h 1405427"/>
                <a:gd name="connsiteX2" fmla="*/ 1849106 w 1976487"/>
                <a:gd name="connsiteY2" fmla="*/ 1071005 h 1405427"/>
                <a:gd name="connsiteX3" fmla="*/ 1059953 w 1976487"/>
                <a:gd name="connsiteY3" fmla="*/ 1405410 h 1405427"/>
                <a:gd name="connsiteX4" fmla="*/ 81 w 1976487"/>
                <a:gd name="connsiteY4" fmla="*/ 1059899 h 1405427"/>
                <a:gd name="connsiteX0" fmla="*/ 1129 w 1897717"/>
                <a:gd name="connsiteY0" fmla="*/ 1148747 h 1494285"/>
                <a:gd name="connsiteX1" fmla="*/ 1270863 w 1897717"/>
                <a:gd name="connsiteY1" fmla="*/ 0 h 1494285"/>
                <a:gd name="connsiteX2" fmla="*/ 1850154 w 1897717"/>
                <a:gd name="connsiteY2" fmla="*/ 1159853 h 1494285"/>
                <a:gd name="connsiteX3" fmla="*/ 1061001 w 1897717"/>
                <a:gd name="connsiteY3" fmla="*/ 1494258 h 1494285"/>
                <a:gd name="connsiteX4" fmla="*/ 1129 w 1897717"/>
                <a:gd name="connsiteY4" fmla="*/ 1148747 h 1494285"/>
                <a:gd name="connsiteX0" fmla="*/ 1129 w 1960796"/>
                <a:gd name="connsiteY0" fmla="*/ 1148747 h 1494413"/>
                <a:gd name="connsiteX1" fmla="*/ 1270863 w 1960796"/>
                <a:gd name="connsiteY1" fmla="*/ 0 h 1494413"/>
                <a:gd name="connsiteX2" fmla="*/ 1850154 w 1960796"/>
                <a:gd name="connsiteY2" fmla="*/ 1159853 h 1494413"/>
                <a:gd name="connsiteX3" fmla="*/ 1061001 w 1960796"/>
                <a:gd name="connsiteY3" fmla="*/ 1494258 h 1494413"/>
                <a:gd name="connsiteX4" fmla="*/ 1129 w 1960796"/>
                <a:gd name="connsiteY4" fmla="*/ 1148747 h 1494413"/>
                <a:gd name="connsiteX0" fmla="*/ 1129 w 1922922"/>
                <a:gd name="connsiteY0" fmla="*/ 1148747 h 1494273"/>
                <a:gd name="connsiteX1" fmla="*/ 1270863 w 1922922"/>
                <a:gd name="connsiteY1" fmla="*/ 0 h 1494273"/>
                <a:gd name="connsiteX2" fmla="*/ 1850154 w 1922922"/>
                <a:gd name="connsiteY2" fmla="*/ 1159853 h 1494273"/>
                <a:gd name="connsiteX3" fmla="*/ 1061001 w 1922922"/>
                <a:gd name="connsiteY3" fmla="*/ 1494258 h 1494273"/>
                <a:gd name="connsiteX4" fmla="*/ 1129 w 1922922"/>
                <a:gd name="connsiteY4" fmla="*/ 1148747 h 1494273"/>
                <a:gd name="connsiteX0" fmla="*/ 1461 w 1923254"/>
                <a:gd name="connsiteY0" fmla="*/ 1148747 h 1494273"/>
                <a:gd name="connsiteX1" fmla="*/ 1271195 w 1923254"/>
                <a:gd name="connsiteY1" fmla="*/ 0 h 1494273"/>
                <a:gd name="connsiteX2" fmla="*/ 1850486 w 1923254"/>
                <a:gd name="connsiteY2" fmla="*/ 1159853 h 1494273"/>
                <a:gd name="connsiteX3" fmla="*/ 1061333 w 1923254"/>
                <a:gd name="connsiteY3" fmla="*/ 1494258 h 1494273"/>
                <a:gd name="connsiteX4" fmla="*/ 1461 w 1923254"/>
                <a:gd name="connsiteY4" fmla="*/ 1148747 h 1494273"/>
                <a:gd name="connsiteX0" fmla="*/ 1461 w 1923254"/>
                <a:gd name="connsiteY0" fmla="*/ 1148747 h 1494297"/>
                <a:gd name="connsiteX1" fmla="*/ 1271195 w 1923254"/>
                <a:gd name="connsiteY1" fmla="*/ 0 h 1494297"/>
                <a:gd name="connsiteX2" fmla="*/ 1850486 w 1923254"/>
                <a:gd name="connsiteY2" fmla="*/ 1159853 h 1494297"/>
                <a:gd name="connsiteX3" fmla="*/ 1061333 w 1923254"/>
                <a:gd name="connsiteY3" fmla="*/ 1494258 h 1494297"/>
                <a:gd name="connsiteX4" fmla="*/ 1461 w 1923254"/>
                <a:gd name="connsiteY4" fmla="*/ 1148747 h 1494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3254" h="1494297">
                  <a:moveTo>
                    <a:pt x="1461" y="1148747"/>
                  </a:moveTo>
                  <a:cubicBezTo>
                    <a:pt x="36438" y="899704"/>
                    <a:pt x="721058" y="622300"/>
                    <a:pt x="1271195" y="0"/>
                  </a:cubicBezTo>
                  <a:cubicBezTo>
                    <a:pt x="2088032" y="482600"/>
                    <a:pt x="1942457" y="982998"/>
                    <a:pt x="1850486" y="1159853"/>
                  </a:cubicBezTo>
                  <a:cubicBezTo>
                    <a:pt x="1758515" y="1336708"/>
                    <a:pt x="1556515" y="1491945"/>
                    <a:pt x="1061333" y="1494258"/>
                  </a:cubicBezTo>
                  <a:cubicBezTo>
                    <a:pt x="566151" y="1496571"/>
                    <a:pt x="-33516" y="1397790"/>
                    <a:pt x="1461" y="1148747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楕円 2">
              <a:extLst>
                <a:ext uri="{FF2B5EF4-FFF2-40B4-BE49-F238E27FC236}">
                  <a16:creationId xmlns:a16="http://schemas.microsoft.com/office/drawing/2014/main" id="{3B072621-4148-C27E-17A7-8DD68F25CFF2}"/>
                </a:ext>
              </a:extLst>
            </p:cNvPr>
            <p:cNvSpPr/>
            <p:nvPr/>
          </p:nvSpPr>
          <p:spPr bwMode="auto">
            <a:xfrm rot="2700000" flipH="1" flipV="1">
              <a:off x="8043037" y="748084"/>
              <a:ext cx="370364" cy="946354"/>
            </a:xfrm>
            <a:custGeom>
              <a:avLst/>
              <a:gdLst>
                <a:gd name="connsiteX0" fmla="*/ 0 w 1578305"/>
                <a:gd name="connsiteY0" fmla="*/ 334405 h 668810"/>
                <a:gd name="connsiteX1" fmla="*/ 789153 w 1578305"/>
                <a:gd name="connsiteY1" fmla="*/ 0 h 668810"/>
                <a:gd name="connsiteX2" fmla="*/ 1578306 w 1578305"/>
                <a:gd name="connsiteY2" fmla="*/ 334405 h 668810"/>
                <a:gd name="connsiteX3" fmla="*/ 789153 w 1578305"/>
                <a:gd name="connsiteY3" fmla="*/ 668810 h 668810"/>
                <a:gd name="connsiteX4" fmla="*/ 0 w 1578305"/>
                <a:gd name="connsiteY4" fmla="*/ 334405 h 6688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710514"/>
                <a:gd name="connsiteY0" fmla="*/ 1071005 h 1405410"/>
                <a:gd name="connsiteX1" fmla="*/ 1117830 w 1710514"/>
                <a:gd name="connsiteY1" fmla="*/ 0 h 1405410"/>
                <a:gd name="connsiteX2" fmla="*/ 1583133 w 1710514"/>
                <a:gd name="connsiteY2" fmla="*/ 1071005 h 1405410"/>
                <a:gd name="connsiteX3" fmla="*/ 793980 w 1710514"/>
                <a:gd name="connsiteY3" fmla="*/ 1405410 h 1405410"/>
                <a:gd name="connsiteX4" fmla="*/ 4827 w 1710514"/>
                <a:gd name="connsiteY4" fmla="*/ 1071005 h 1405410"/>
                <a:gd name="connsiteX0" fmla="*/ 118 w 1705805"/>
                <a:gd name="connsiteY0" fmla="*/ 1071005 h 1405410"/>
                <a:gd name="connsiteX1" fmla="*/ 1113121 w 1705805"/>
                <a:gd name="connsiteY1" fmla="*/ 0 h 1405410"/>
                <a:gd name="connsiteX2" fmla="*/ 1578424 w 1705805"/>
                <a:gd name="connsiteY2" fmla="*/ 1071005 h 1405410"/>
                <a:gd name="connsiteX3" fmla="*/ 789271 w 1705805"/>
                <a:gd name="connsiteY3" fmla="*/ 1405410 h 1405410"/>
                <a:gd name="connsiteX4" fmla="*/ 118 w 1705805"/>
                <a:gd name="connsiteY4" fmla="*/ 1071005 h 1405410"/>
                <a:gd name="connsiteX0" fmla="*/ 81 w 1976487"/>
                <a:gd name="connsiteY0" fmla="*/ 1059899 h 1405427"/>
                <a:gd name="connsiteX1" fmla="*/ 1383803 w 1976487"/>
                <a:gd name="connsiteY1" fmla="*/ 0 h 1405427"/>
                <a:gd name="connsiteX2" fmla="*/ 1849106 w 1976487"/>
                <a:gd name="connsiteY2" fmla="*/ 1071005 h 1405427"/>
                <a:gd name="connsiteX3" fmla="*/ 1059953 w 1976487"/>
                <a:gd name="connsiteY3" fmla="*/ 1405410 h 1405427"/>
                <a:gd name="connsiteX4" fmla="*/ 81 w 1976487"/>
                <a:gd name="connsiteY4" fmla="*/ 1059899 h 1405427"/>
                <a:gd name="connsiteX0" fmla="*/ 1129 w 1897717"/>
                <a:gd name="connsiteY0" fmla="*/ 1148747 h 1494285"/>
                <a:gd name="connsiteX1" fmla="*/ 1270863 w 1897717"/>
                <a:gd name="connsiteY1" fmla="*/ 0 h 1494285"/>
                <a:gd name="connsiteX2" fmla="*/ 1850154 w 1897717"/>
                <a:gd name="connsiteY2" fmla="*/ 1159853 h 1494285"/>
                <a:gd name="connsiteX3" fmla="*/ 1061001 w 1897717"/>
                <a:gd name="connsiteY3" fmla="*/ 1494258 h 1494285"/>
                <a:gd name="connsiteX4" fmla="*/ 1129 w 1897717"/>
                <a:gd name="connsiteY4" fmla="*/ 1148747 h 1494285"/>
                <a:gd name="connsiteX0" fmla="*/ 1129 w 1960796"/>
                <a:gd name="connsiteY0" fmla="*/ 1148747 h 1494413"/>
                <a:gd name="connsiteX1" fmla="*/ 1270863 w 1960796"/>
                <a:gd name="connsiteY1" fmla="*/ 0 h 1494413"/>
                <a:gd name="connsiteX2" fmla="*/ 1850154 w 1960796"/>
                <a:gd name="connsiteY2" fmla="*/ 1159853 h 1494413"/>
                <a:gd name="connsiteX3" fmla="*/ 1061001 w 1960796"/>
                <a:gd name="connsiteY3" fmla="*/ 1494258 h 1494413"/>
                <a:gd name="connsiteX4" fmla="*/ 1129 w 1960796"/>
                <a:gd name="connsiteY4" fmla="*/ 1148747 h 1494413"/>
                <a:gd name="connsiteX0" fmla="*/ 1129 w 1922922"/>
                <a:gd name="connsiteY0" fmla="*/ 1148747 h 1494273"/>
                <a:gd name="connsiteX1" fmla="*/ 1270863 w 1922922"/>
                <a:gd name="connsiteY1" fmla="*/ 0 h 1494273"/>
                <a:gd name="connsiteX2" fmla="*/ 1850154 w 1922922"/>
                <a:gd name="connsiteY2" fmla="*/ 1159853 h 1494273"/>
                <a:gd name="connsiteX3" fmla="*/ 1061001 w 1922922"/>
                <a:gd name="connsiteY3" fmla="*/ 1494258 h 1494273"/>
                <a:gd name="connsiteX4" fmla="*/ 1129 w 1922922"/>
                <a:gd name="connsiteY4" fmla="*/ 1148747 h 1494273"/>
                <a:gd name="connsiteX0" fmla="*/ 1461 w 1923254"/>
                <a:gd name="connsiteY0" fmla="*/ 1148747 h 1494273"/>
                <a:gd name="connsiteX1" fmla="*/ 1271195 w 1923254"/>
                <a:gd name="connsiteY1" fmla="*/ 0 h 1494273"/>
                <a:gd name="connsiteX2" fmla="*/ 1850486 w 1923254"/>
                <a:gd name="connsiteY2" fmla="*/ 1159853 h 1494273"/>
                <a:gd name="connsiteX3" fmla="*/ 1061333 w 1923254"/>
                <a:gd name="connsiteY3" fmla="*/ 1494258 h 1494273"/>
                <a:gd name="connsiteX4" fmla="*/ 1461 w 1923254"/>
                <a:gd name="connsiteY4" fmla="*/ 1148747 h 1494273"/>
                <a:gd name="connsiteX0" fmla="*/ 1461 w 1923254"/>
                <a:gd name="connsiteY0" fmla="*/ 1148747 h 1494297"/>
                <a:gd name="connsiteX1" fmla="*/ 1271195 w 1923254"/>
                <a:gd name="connsiteY1" fmla="*/ 0 h 1494297"/>
                <a:gd name="connsiteX2" fmla="*/ 1850486 w 1923254"/>
                <a:gd name="connsiteY2" fmla="*/ 1159853 h 1494297"/>
                <a:gd name="connsiteX3" fmla="*/ 1061333 w 1923254"/>
                <a:gd name="connsiteY3" fmla="*/ 1494258 h 1494297"/>
                <a:gd name="connsiteX4" fmla="*/ 1461 w 1923254"/>
                <a:gd name="connsiteY4" fmla="*/ 1148747 h 1494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3254" h="1494297">
                  <a:moveTo>
                    <a:pt x="1461" y="1148747"/>
                  </a:moveTo>
                  <a:cubicBezTo>
                    <a:pt x="36438" y="899704"/>
                    <a:pt x="721058" y="622300"/>
                    <a:pt x="1271195" y="0"/>
                  </a:cubicBezTo>
                  <a:cubicBezTo>
                    <a:pt x="2088032" y="482600"/>
                    <a:pt x="1942457" y="982998"/>
                    <a:pt x="1850486" y="1159853"/>
                  </a:cubicBezTo>
                  <a:cubicBezTo>
                    <a:pt x="1758515" y="1336708"/>
                    <a:pt x="1556515" y="1491945"/>
                    <a:pt x="1061333" y="1494258"/>
                  </a:cubicBezTo>
                  <a:cubicBezTo>
                    <a:pt x="566151" y="1496571"/>
                    <a:pt x="-33516" y="1397790"/>
                    <a:pt x="1461" y="1148747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2">
              <a:extLst>
                <a:ext uri="{FF2B5EF4-FFF2-40B4-BE49-F238E27FC236}">
                  <a16:creationId xmlns:a16="http://schemas.microsoft.com/office/drawing/2014/main" id="{60B5E6D1-3268-66DD-6C8C-6A27181D8CCC}"/>
                </a:ext>
              </a:extLst>
            </p:cNvPr>
            <p:cNvSpPr/>
            <p:nvPr/>
          </p:nvSpPr>
          <p:spPr bwMode="auto">
            <a:xfrm rot="8100000">
              <a:off x="7256157" y="699355"/>
              <a:ext cx="370362" cy="946350"/>
            </a:xfrm>
            <a:custGeom>
              <a:avLst/>
              <a:gdLst>
                <a:gd name="connsiteX0" fmla="*/ 0 w 1578305"/>
                <a:gd name="connsiteY0" fmla="*/ 334405 h 668810"/>
                <a:gd name="connsiteX1" fmla="*/ 789153 w 1578305"/>
                <a:gd name="connsiteY1" fmla="*/ 0 h 668810"/>
                <a:gd name="connsiteX2" fmla="*/ 1578306 w 1578305"/>
                <a:gd name="connsiteY2" fmla="*/ 334405 h 668810"/>
                <a:gd name="connsiteX3" fmla="*/ 789153 w 1578305"/>
                <a:gd name="connsiteY3" fmla="*/ 668810 h 668810"/>
                <a:gd name="connsiteX4" fmla="*/ 0 w 1578305"/>
                <a:gd name="connsiteY4" fmla="*/ 334405 h 6688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710514"/>
                <a:gd name="connsiteY0" fmla="*/ 1071005 h 1405410"/>
                <a:gd name="connsiteX1" fmla="*/ 1117830 w 1710514"/>
                <a:gd name="connsiteY1" fmla="*/ 0 h 1405410"/>
                <a:gd name="connsiteX2" fmla="*/ 1583133 w 1710514"/>
                <a:gd name="connsiteY2" fmla="*/ 1071005 h 1405410"/>
                <a:gd name="connsiteX3" fmla="*/ 793980 w 1710514"/>
                <a:gd name="connsiteY3" fmla="*/ 1405410 h 1405410"/>
                <a:gd name="connsiteX4" fmla="*/ 4827 w 1710514"/>
                <a:gd name="connsiteY4" fmla="*/ 1071005 h 1405410"/>
                <a:gd name="connsiteX0" fmla="*/ 118 w 1705805"/>
                <a:gd name="connsiteY0" fmla="*/ 1071005 h 1405410"/>
                <a:gd name="connsiteX1" fmla="*/ 1113121 w 1705805"/>
                <a:gd name="connsiteY1" fmla="*/ 0 h 1405410"/>
                <a:gd name="connsiteX2" fmla="*/ 1578424 w 1705805"/>
                <a:gd name="connsiteY2" fmla="*/ 1071005 h 1405410"/>
                <a:gd name="connsiteX3" fmla="*/ 789271 w 1705805"/>
                <a:gd name="connsiteY3" fmla="*/ 1405410 h 1405410"/>
                <a:gd name="connsiteX4" fmla="*/ 118 w 1705805"/>
                <a:gd name="connsiteY4" fmla="*/ 1071005 h 1405410"/>
                <a:gd name="connsiteX0" fmla="*/ 81 w 1976487"/>
                <a:gd name="connsiteY0" fmla="*/ 1059899 h 1405427"/>
                <a:gd name="connsiteX1" fmla="*/ 1383803 w 1976487"/>
                <a:gd name="connsiteY1" fmla="*/ 0 h 1405427"/>
                <a:gd name="connsiteX2" fmla="*/ 1849106 w 1976487"/>
                <a:gd name="connsiteY2" fmla="*/ 1071005 h 1405427"/>
                <a:gd name="connsiteX3" fmla="*/ 1059953 w 1976487"/>
                <a:gd name="connsiteY3" fmla="*/ 1405410 h 1405427"/>
                <a:gd name="connsiteX4" fmla="*/ 81 w 1976487"/>
                <a:gd name="connsiteY4" fmla="*/ 1059899 h 1405427"/>
                <a:gd name="connsiteX0" fmla="*/ 1129 w 1897717"/>
                <a:gd name="connsiteY0" fmla="*/ 1148747 h 1494285"/>
                <a:gd name="connsiteX1" fmla="*/ 1270863 w 1897717"/>
                <a:gd name="connsiteY1" fmla="*/ 0 h 1494285"/>
                <a:gd name="connsiteX2" fmla="*/ 1850154 w 1897717"/>
                <a:gd name="connsiteY2" fmla="*/ 1159853 h 1494285"/>
                <a:gd name="connsiteX3" fmla="*/ 1061001 w 1897717"/>
                <a:gd name="connsiteY3" fmla="*/ 1494258 h 1494285"/>
                <a:gd name="connsiteX4" fmla="*/ 1129 w 1897717"/>
                <a:gd name="connsiteY4" fmla="*/ 1148747 h 1494285"/>
                <a:gd name="connsiteX0" fmla="*/ 1129 w 1960796"/>
                <a:gd name="connsiteY0" fmla="*/ 1148747 h 1494413"/>
                <a:gd name="connsiteX1" fmla="*/ 1270863 w 1960796"/>
                <a:gd name="connsiteY1" fmla="*/ 0 h 1494413"/>
                <a:gd name="connsiteX2" fmla="*/ 1850154 w 1960796"/>
                <a:gd name="connsiteY2" fmla="*/ 1159853 h 1494413"/>
                <a:gd name="connsiteX3" fmla="*/ 1061001 w 1960796"/>
                <a:gd name="connsiteY3" fmla="*/ 1494258 h 1494413"/>
                <a:gd name="connsiteX4" fmla="*/ 1129 w 1960796"/>
                <a:gd name="connsiteY4" fmla="*/ 1148747 h 1494413"/>
                <a:gd name="connsiteX0" fmla="*/ 1129 w 1922922"/>
                <a:gd name="connsiteY0" fmla="*/ 1148747 h 1494273"/>
                <a:gd name="connsiteX1" fmla="*/ 1270863 w 1922922"/>
                <a:gd name="connsiteY1" fmla="*/ 0 h 1494273"/>
                <a:gd name="connsiteX2" fmla="*/ 1850154 w 1922922"/>
                <a:gd name="connsiteY2" fmla="*/ 1159853 h 1494273"/>
                <a:gd name="connsiteX3" fmla="*/ 1061001 w 1922922"/>
                <a:gd name="connsiteY3" fmla="*/ 1494258 h 1494273"/>
                <a:gd name="connsiteX4" fmla="*/ 1129 w 1922922"/>
                <a:gd name="connsiteY4" fmla="*/ 1148747 h 1494273"/>
                <a:gd name="connsiteX0" fmla="*/ 1461 w 1923254"/>
                <a:gd name="connsiteY0" fmla="*/ 1148747 h 1494273"/>
                <a:gd name="connsiteX1" fmla="*/ 1271195 w 1923254"/>
                <a:gd name="connsiteY1" fmla="*/ 0 h 1494273"/>
                <a:gd name="connsiteX2" fmla="*/ 1850486 w 1923254"/>
                <a:gd name="connsiteY2" fmla="*/ 1159853 h 1494273"/>
                <a:gd name="connsiteX3" fmla="*/ 1061333 w 1923254"/>
                <a:gd name="connsiteY3" fmla="*/ 1494258 h 1494273"/>
                <a:gd name="connsiteX4" fmla="*/ 1461 w 1923254"/>
                <a:gd name="connsiteY4" fmla="*/ 1148747 h 1494273"/>
                <a:gd name="connsiteX0" fmla="*/ 1461 w 1923254"/>
                <a:gd name="connsiteY0" fmla="*/ 1148747 h 1494297"/>
                <a:gd name="connsiteX1" fmla="*/ 1271195 w 1923254"/>
                <a:gd name="connsiteY1" fmla="*/ 0 h 1494297"/>
                <a:gd name="connsiteX2" fmla="*/ 1850486 w 1923254"/>
                <a:gd name="connsiteY2" fmla="*/ 1159853 h 1494297"/>
                <a:gd name="connsiteX3" fmla="*/ 1061333 w 1923254"/>
                <a:gd name="connsiteY3" fmla="*/ 1494258 h 1494297"/>
                <a:gd name="connsiteX4" fmla="*/ 1461 w 1923254"/>
                <a:gd name="connsiteY4" fmla="*/ 1148747 h 1494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3254" h="1494297">
                  <a:moveTo>
                    <a:pt x="1461" y="1148747"/>
                  </a:moveTo>
                  <a:cubicBezTo>
                    <a:pt x="36438" y="899704"/>
                    <a:pt x="721058" y="622300"/>
                    <a:pt x="1271195" y="0"/>
                  </a:cubicBezTo>
                  <a:cubicBezTo>
                    <a:pt x="2088032" y="482600"/>
                    <a:pt x="1942457" y="982998"/>
                    <a:pt x="1850486" y="1159853"/>
                  </a:cubicBezTo>
                  <a:cubicBezTo>
                    <a:pt x="1758515" y="1336708"/>
                    <a:pt x="1556515" y="1491945"/>
                    <a:pt x="1061333" y="1494258"/>
                  </a:cubicBezTo>
                  <a:cubicBezTo>
                    <a:pt x="566151" y="1496571"/>
                    <a:pt x="-33516" y="1397790"/>
                    <a:pt x="1461" y="1148747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楕円 2">
              <a:extLst>
                <a:ext uri="{FF2B5EF4-FFF2-40B4-BE49-F238E27FC236}">
                  <a16:creationId xmlns:a16="http://schemas.microsoft.com/office/drawing/2014/main" id="{1ABECA87-CBCE-F992-C64A-88D7F5719DA3}"/>
                </a:ext>
              </a:extLst>
            </p:cNvPr>
            <p:cNvSpPr/>
            <p:nvPr/>
          </p:nvSpPr>
          <p:spPr bwMode="auto">
            <a:xfrm rot="8100000" flipH="1" flipV="1">
              <a:off x="7994308" y="1534966"/>
              <a:ext cx="370364" cy="946352"/>
            </a:xfrm>
            <a:custGeom>
              <a:avLst/>
              <a:gdLst>
                <a:gd name="connsiteX0" fmla="*/ 0 w 1578305"/>
                <a:gd name="connsiteY0" fmla="*/ 334405 h 668810"/>
                <a:gd name="connsiteX1" fmla="*/ 789153 w 1578305"/>
                <a:gd name="connsiteY1" fmla="*/ 0 h 668810"/>
                <a:gd name="connsiteX2" fmla="*/ 1578306 w 1578305"/>
                <a:gd name="connsiteY2" fmla="*/ 334405 h 668810"/>
                <a:gd name="connsiteX3" fmla="*/ 789153 w 1578305"/>
                <a:gd name="connsiteY3" fmla="*/ 668810 h 668810"/>
                <a:gd name="connsiteX4" fmla="*/ 0 w 1578305"/>
                <a:gd name="connsiteY4" fmla="*/ 334405 h 6688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583133"/>
                <a:gd name="connsiteY0" fmla="*/ 1071005 h 1405410"/>
                <a:gd name="connsiteX1" fmla="*/ 1117830 w 1583133"/>
                <a:gd name="connsiteY1" fmla="*/ 0 h 1405410"/>
                <a:gd name="connsiteX2" fmla="*/ 1583133 w 1583133"/>
                <a:gd name="connsiteY2" fmla="*/ 1071005 h 1405410"/>
                <a:gd name="connsiteX3" fmla="*/ 793980 w 1583133"/>
                <a:gd name="connsiteY3" fmla="*/ 1405410 h 1405410"/>
                <a:gd name="connsiteX4" fmla="*/ 4827 w 1583133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658352"/>
                <a:gd name="connsiteY0" fmla="*/ 1071005 h 1405410"/>
                <a:gd name="connsiteX1" fmla="*/ 1117830 w 1658352"/>
                <a:gd name="connsiteY1" fmla="*/ 0 h 1405410"/>
                <a:gd name="connsiteX2" fmla="*/ 1583133 w 1658352"/>
                <a:gd name="connsiteY2" fmla="*/ 1071005 h 1405410"/>
                <a:gd name="connsiteX3" fmla="*/ 793980 w 1658352"/>
                <a:gd name="connsiteY3" fmla="*/ 1405410 h 1405410"/>
                <a:gd name="connsiteX4" fmla="*/ 4827 w 1658352"/>
                <a:gd name="connsiteY4" fmla="*/ 1071005 h 1405410"/>
                <a:gd name="connsiteX0" fmla="*/ 4827 w 1710514"/>
                <a:gd name="connsiteY0" fmla="*/ 1071005 h 1405410"/>
                <a:gd name="connsiteX1" fmla="*/ 1117830 w 1710514"/>
                <a:gd name="connsiteY1" fmla="*/ 0 h 1405410"/>
                <a:gd name="connsiteX2" fmla="*/ 1583133 w 1710514"/>
                <a:gd name="connsiteY2" fmla="*/ 1071005 h 1405410"/>
                <a:gd name="connsiteX3" fmla="*/ 793980 w 1710514"/>
                <a:gd name="connsiteY3" fmla="*/ 1405410 h 1405410"/>
                <a:gd name="connsiteX4" fmla="*/ 4827 w 1710514"/>
                <a:gd name="connsiteY4" fmla="*/ 1071005 h 1405410"/>
                <a:gd name="connsiteX0" fmla="*/ 118 w 1705805"/>
                <a:gd name="connsiteY0" fmla="*/ 1071005 h 1405410"/>
                <a:gd name="connsiteX1" fmla="*/ 1113121 w 1705805"/>
                <a:gd name="connsiteY1" fmla="*/ 0 h 1405410"/>
                <a:gd name="connsiteX2" fmla="*/ 1578424 w 1705805"/>
                <a:gd name="connsiteY2" fmla="*/ 1071005 h 1405410"/>
                <a:gd name="connsiteX3" fmla="*/ 789271 w 1705805"/>
                <a:gd name="connsiteY3" fmla="*/ 1405410 h 1405410"/>
                <a:gd name="connsiteX4" fmla="*/ 118 w 1705805"/>
                <a:gd name="connsiteY4" fmla="*/ 1071005 h 1405410"/>
                <a:gd name="connsiteX0" fmla="*/ 81 w 1976487"/>
                <a:gd name="connsiteY0" fmla="*/ 1059899 h 1405427"/>
                <a:gd name="connsiteX1" fmla="*/ 1383803 w 1976487"/>
                <a:gd name="connsiteY1" fmla="*/ 0 h 1405427"/>
                <a:gd name="connsiteX2" fmla="*/ 1849106 w 1976487"/>
                <a:gd name="connsiteY2" fmla="*/ 1071005 h 1405427"/>
                <a:gd name="connsiteX3" fmla="*/ 1059953 w 1976487"/>
                <a:gd name="connsiteY3" fmla="*/ 1405410 h 1405427"/>
                <a:gd name="connsiteX4" fmla="*/ 81 w 1976487"/>
                <a:gd name="connsiteY4" fmla="*/ 1059899 h 1405427"/>
                <a:gd name="connsiteX0" fmla="*/ 1129 w 1897717"/>
                <a:gd name="connsiteY0" fmla="*/ 1148747 h 1494285"/>
                <a:gd name="connsiteX1" fmla="*/ 1270863 w 1897717"/>
                <a:gd name="connsiteY1" fmla="*/ 0 h 1494285"/>
                <a:gd name="connsiteX2" fmla="*/ 1850154 w 1897717"/>
                <a:gd name="connsiteY2" fmla="*/ 1159853 h 1494285"/>
                <a:gd name="connsiteX3" fmla="*/ 1061001 w 1897717"/>
                <a:gd name="connsiteY3" fmla="*/ 1494258 h 1494285"/>
                <a:gd name="connsiteX4" fmla="*/ 1129 w 1897717"/>
                <a:gd name="connsiteY4" fmla="*/ 1148747 h 1494285"/>
                <a:gd name="connsiteX0" fmla="*/ 1129 w 1960796"/>
                <a:gd name="connsiteY0" fmla="*/ 1148747 h 1494413"/>
                <a:gd name="connsiteX1" fmla="*/ 1270863 w 1960796"/>
                <a:gd name="connsiteY1" fmla="*/ 0 h 1494413"/>
                <a:gd name="connsiteX2" fmla="*/ 1850154 w 1960796"/>
                <a:gd name="connsiteY2" fmla="*/ 1159853 h 1494413"/>
                <a:gd name="connsiteX3" fmla="*/ 1061001 w 1960796"/>
                <a:gd name="connsiteY3" fmla="*/ 1494258 h 1494413"/>
                <a:gd name="connsiteX4" fmla="*/ 1129 w 1960796"/>
                <a:gd name="connsiteY4" fmla="*/ 1148747 h 1494413"/>
                <a:gd name="connsiteX0" fmla="*/ 1129 w 1922922"/>
                <a:gd name="connsiteY0" fmla="*/ 1148747 h 1494273"/>
                <a:gd name="connsiteX1" fmla="*/ 1270863 w 1922922"/>
                <a:gd name="connsiteY1" fmla="*/ 0 h 1494273"/>
                <a:gd name="connsiteX2" fmla="*/ 1850154 w 1922922"/>
                <a:gd name="connsiteY2" fmla="*/ 1159853 h 1494273"/>
                <a:gd name="connsiteX3" fmla="*/ 1061001 w 1922922"/>
                <a:gd name="connsiteY3" fmla="*/ 1494258 h 1494273"/>
                <a:gd name="connsiteX4" fmla="*/ 1129 w 1922922"/>
                <a:gd name="connsiteY4" fmla="*/ 1148747 h 1494273"/>
                <a:gd name="connsiteX0" fmla="*/ 1461 w 1923254"/>
                <a:gd name="connsiteY0" fmla="*/ 1148747 h 1494273"/>
                <a:gd name="connsiteX1" fmla="*/ 1271195 w 1923254"/>
                <a:gd name="connsiteY1" fmla="*/ 0 h 1494273"/>
                <a:gd name="connsiteX2" fmla="*/ 1850486 w 1923254"/>
                <a:gd name="connsiteY2" fmla="*/ 1159853 h 1494273"/>
                <a:gd name="connsiteX3" fmla="*/ 1061333 w 1923254"/>
                <a:gd name="connsiteY3" fmla="*/ 1494258 h 1494273"/>
                <a:gd name="connsiteX4" fmla="*/ 1461 w 1923254"/>
                <a:gd name="connsiteY4" fmla="*/ 1148747 h 1494273"/>
                <a:gd name="connsiteX0" fmla="*/ 1461 w 1923254"/>
                <a:gd name="connsiteY0" fmla="*/ 1148747 h 1494297"/>
                <a:gd name="connsiteX1" fmla="*/ 1271195 w 1923254"/>
                <a:gd name="connsiteY1" fmla="*/ 0 h 1494297"/>
                <a:gd name="connsiteX2" fmla="*/ 1850486 w 1923254"/>
                <a:gd name="connsiteY2" fmla="*/ 1159853 h 1494297"/>
                <a:gd name="connsiteX3" fmla="*/ 1061333 w 1923254"/>
                <a:gd name="connsiteY3" fmla="*/ 1494258 h 1494297"/>
                <a:gd name="connsiteX4" fmla="*/ 1461 w 1923254"/>
                <a:gd name="connsiteY4" fmla="*/ 1148747 h 1494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3254" h="1494297">
                  <a:moveTo>
                    <a:pt x="1461" y="1148747"/>
                  </a:moveTo>
                  <a:cubicBezTo>
                    <a:pt x="36438" y="899704"/>
                    <a:pt x="721058" y="622300"/>
                    <a:pt x="1271195" y="0"/>
                  </a:cubicBezTo>
                  <a:cubicBezTo>
                    <a:pt x="2088032" y="482600"/>
                    <a:pt x="1942457" y="982998"/>
                    <a:pt x="1850486" y="1159853"/>
                  </a:cubicBezTo>
                  <a:cubicBezTo>
                    <a:pt x="1758515" y="1336708"/>
                    <a:pt x="1556515" y="1491945"/>
                    <a:pt x="1061333" y="1494258"/>
                  </a:cubicBezTo>
                  <a:cubicBezTo>
                    <a:pt x="566151" y="1496571"/>
                    <a:pt x="-33516" y="1397790"/>
                    <a:pt x="1461" y="1148747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F1B2E084-441B-59D7-BE36-0B1F7F7ABC2A}"/>
              </a:ext>
            </a:extLst>
          </p:cNvPr>
          <p:cNvGrpSpPr/>
          <p:nvPr/>
        </p:nvGrpSpPr>
        <p:grpSpPr>
          <a:xfrm>
            <a:off x="6735255" y="3855360"/>
            <a:ext cx="2361182" cy="2361182"/>
            <a:chOff x="6664362" y="3524137"/>
            <a:chExt cx="2361182" cy="2361182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918855B3-0698-024B-7C0F-DAF1D1F4BA39}"/>
                </a:ext>
              </a:extLst>
            </p:cNvPr>
            <p:cNvGrpSpPr/>
            <p:nvPr/>
          </p:nvGrpSpPr>
          <p:grpSpPr>
            <a:xfrm>
              <a:off x="7192380" y="3524137"/>
              <a:ext cx="1305145" cy="2361182"/>
              <a:chOff x="8328375" y="368660"/>
              <a:chExt cx="1305145" cy="2361182"/>
            </a:xfrm>
          </p:grpSpPr>
          <p:sp>
            <p:nvSpPr>
              <p:cNvPr id="35" name="月 34">
                <a:extLst>
                  <a:ext uri="{FF2B5EF4-FFF2-40B4-BE49-F238E27FC236}">
                    <a16:creationId xmlns:a16="http://schemas.microsoft.com/office/drawing/2014/main" id="{4B5AC2C0-D9B8-222D-FE6E-A2D3A9A74A0F}"/>
                  </a:ext>
                </a:extLst>
              </p:cNvPr>
              <p:cNvSpPr/>
              <p:nvPr/>
            </p:nvSpPr>
            <p:spPr bwMode="auto">
              <a:xfrm>
                <a:off x="8328375" y="368660"/>
                <a:ext cx="585065" cy="1170130"/>
              </a:xfrm>
              <a:prstGeom prst="moon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月 35">
                <a:extLst>
                  <a:ext uri="{FF2B5EF4-FFF2-40B4-BE49-F238E27FC236}">
                    <a16:creationId xmlns:a16="http://schemas.microsoft.com/office/drawing/2014/main" id="{4C8358E9-1AD8-A285-50A7-58DF17890371}"/>
                  </a:ext>
                </a:extLst>
              </p:cNvPr>
              <p:cNvSpPr/>
              <p:nvPr/>
            </p:nvSpPr>
            <p:spPr bwMode="auto">
              <a:xfrm rot="10800000">
                <a:off x="9048455" y="1559712"/>
                <a:ext cx="585065" cy="1170130"/>
              </a:xfrm>
              <a:prstGeom prst="moon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3167DDE8-9377-1848-CD22-C5CB485F5D0A}"/>
                </a:ext>
              </a:extLst>
            </p:cNvPr>
            <p:cNvGrpSpPr/>
            <p:nvPr/>
          </p:nvGrpSpPr>
          <p:grpSpPr>
            <a:xfrm rot="5400000">
              <a:off x="7192380" y="3524137"/>
              <a:ext cx="1305145" cy="2361182"/>
              <a:chOff x="8328375" y="368660"/>
              <a:chExt cx="1305145" cy="2361182"/>
            </a:xfrm>
          </p:grpSpPr>
          <p:sp>
            <p:nvSpPr>
              <p:cNvPr id="33" name="月 32">
                <a:extLst>
                  <a:ext uri="{FF2B5EF4-FFF2-40B4-BE49-F238E27FC236}">
                    <a16:creationId xmlns:a16="http://schemas.microsoft.com/office/drawing/2014/main" id="{4434C554-3603-F655-FAC9-DA370D5DC04D}"/>
                  </a:ext>
                </a:extLst>
              </p:cNvPr>
              <p:cNvSpPr/>
              <p:nvPr/>
            </p:nvSpPr>
            <p:spPr bwMode="auto">
              <a:xfrm>
                <a:off x="8328375" y="368660"/>
                <a:ext cx="585065" cy="1170130"/>
              </a:xfrm>
              <a:prstGeom prst="moon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月 33">
                <a:extLst>
                  <a:ext uri="{FF2B5EF4-FFF2-40B4-BE49-F238E27FC236}">
                    <a16:creationId xmlns:a16="http://schemas.microsoft.com/office/drawing/2014/main" id="{A2058A15-A808-842F-6764-14F0A3EC1B43}"/>
                  </a:ext>
                </a:extLst>
              </p:cNvPr>
              <p:cNvSpPr/>
              <p:nvPr/>
            </p:nvSpPr>
            <p:spPr bwMode="auto">
              <a:xfrm rot="10800000">
                <a:off x="9048455" y="1559712"/>
                <a:ext cx="585065" cy="1170130"/>
              </a:xfrm>
              <a:prstGeom prst="moon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B4405D9B-F65E-499D-0147-CE7BE1FE5DCA}"/>
                </a:ext>
              </a:extLst>
            </p:cNvPr>
            <p:cNvGrpSpPr/>
            <p:nvPr/>
          </p:nvGrpSpPr>
          <p:grpSpPr>
            <a:xfrm rot="2700000">
              <a:off x="7192380" y="3524137"/>
              <a:ext cx="1305145" cy="2361182"/>
              <a:chOff x="8328375" y="368660"/>
              <a:chExt cx="1305145" cy="2361182"/>
            </a:xfrm>
          </p:grpSpPr>
          <p:sp>
            <p:nvSpPr>
              <p:cNvPr id="31" name="月 30">
                <a:extLst>
                  <a:ext uri="{FF2B5EF4-FFF2-40B4-BE49-F238E27FC236}">
                    <a16:creationId xmlns:a16="http://schemas.microsoft.com/office/drawing/2014/main" id="{090F8D3C-B8BE-D0A9-3D2D-94F3E7E8527E}"/>
                  </a:ext>
                </a:extLst>
              </p:cNvPr>
              <p:cNvSpPr/>
              <p:nvPr/>
            </p:nvSpPr>
            <p:spPr bwMode="auto">
              <a:xfrm>
                <a:off x="8328375" y="368660"/>
                <a:ext cx="585065" cy="1170130"/>
              </a:xfrm>
              <a:prstGeom prst="moon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月 31">
                <a:extLst>
                  <a:ext uri="{FF2B5EF4-FFF2-40B4-BE49-F238E27FC236}">
                    <a16:creationId xmlns:a16="http://schemas.microsoft.com/office/drawing/2014/main" id="{A3F126E8-7E83-B206-9C88-9A05EBBB08C3}"/>
                  </a:ext>
                </a:extLst>
              </p:cNvPr>
              <p:cNvSpPr/>
              <p:nvPr/>
            </p:nvSpPr>
            <p:spPr bwMode="auto">
              <a:xfrm rot="10800000">
                <a:off x="9048455" y="1559712"/>
                <a:ext cx="585065" cy="1170130"/>
              </a:xfrm>
              <a:prstGeom prst="moon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E53B7C9F-AD38-08BF-3600-1BD7C1EF4C83}"/>
                </a:ext>
              </a:extLst>
            </p:cNvPr>
            <p:cNvGrpSpPr/>
            <p:nvPr/>
          </p:nvGrpSpPr>
          <p:grpSpPr>
            <a:xfrm rot="8100000">
              <a:off x="7192380" y="3524137"/>
              <a:ext cx="1305145" cy="2361182"/>
              <a:chOff x="8328375" y="368660"/>
              <a:chExt cx="1305145" cy="2361182"/>
            </a:xfrm>
          </p:grpSpPr>
          <p:sp>
            <p:nvSpPr>
              <p:cNvPr id="29" name="月 28">
                <a:extLst>
                  <a:ext uri="{FF2B5EF4-FFF2-40B4-BE49-F238E27FC236}">
                    <a16:creationId xmlns:a16="http://schemas.microsoft.com/office/drawing/2014/main" id="{FF116E9E-9FEB-DD9B-6F01-E739D3588291}"/>
                  </a:ext>
                </a:extLst>
              </p:cNvPr>
              <p:cNvSpPr/>
              <p:nvPr/>
            </p:nvSpPr>
            <p:spPr bwMode="auto">
              <a:xfrm>
                <a:off x="8328375" y="368660"/>
                <a:ext cx="585065" cy="1170130"/>
              </a:xfrm>
              <a:prstGeom prst="moon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月 29">
                <a:extLst>
                  <a:ext uri="{FF2B5EF4-FFF2-40B4-BE49-F238E27FC236}">
                    <a16:creationId xmlns:a16="http://schemas.microsoft.com/office/drawing/2014/main" id="{EE7B2F7E-FCFC-21E4-41DD-279E1E262FA4}"/>
                  </a:ext>
                </a:extLst>
              </p:cNvPr>
              <p:cNvSpPr/>
              <p:nvPr/>
            </p:nvSpPr>
            <p:spPr bwMode="auto">
              <a:xfrm rot="10800000">
                <a:off x="9048455" y="1559712"/>
                <a:ext cx="585065" cy="1170130"/>
              </a:xfrm>
              <a:prstGeom prst="moon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95AA98C6-E2D3-5207-A231-39147EC05FFF}"/>
              </a:ext>
            </a:extLst>
          </p:cNvPr>
          <p:cNvGrpSpPr/>
          <p:nvPr/>
        </p:nvGrpSpPr>
        <p:grpSpPr>
          <a:xfrm>
            <a:off x="816600" y="3910491"/>
            <a:ext cx="2361182" cy="2361182"/>
            <a:chOff x="1010511" y="3488503"/>
            <a:chExt cx="2361182" cy="2361182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BC9B6A1F-40D2-144D-EBC2-362B78EC8845}"/>
                </a:ext>
              </a:extLst>
            </p:cNvPr>
            <p:cNvGrpSpPr/>
            <p:nvPr/>
          </p:nvGrpSpPr>
          <p:grpSpPr>
            <a:xfrm>
              <a:off x="1538529" y="3488503"/>
              <a:ext cx="1305145" cy="2361182"/>
              <a:chOff x="8328375" y="368660"/>
              <a:chExt cx="1305145" cy="2361182"/>
            </a:xfrm>
          </p:grpSpPr>
          <p:sp>
            <p:nvSpPr>
              <p:cNvPr id="42" name="月 41">
                <a:extLst>
                  <a:ext uri="{FF2B5EF4-FFF2-40B4-BE49-F238E27FC236}">
                    <a16:creationId xmlns:a16="http://schemas.microsoft.com/office/drawing/2014/main" id="{C0354F14-F8E1-96E6-81D0-B4D53A1C1325}"/>
                  </a:ext>
                </a:extLst>
              </p:cNvPr>
              <p:cNvSpPr/>
              <p:nvPr/>
            </p:nvSpPr>
            <p:spPr bwMode="auto">
              <a:xfrm>
                <a:off x="8328375" y="368660"/>
                <a:ext cx="585065" cy="1170130"/>
              </a:xfrm>
              <a:prstGeom prst="moon">
                <a:avLst>
                  <a:gd name="adj" fmla="val 875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月 42">
                <a:extLst>
                  <a:ext uri="{FF2B5EF4-FFF2-40B4-BE49-F238E27FC236}">
                    <a16:creationId xmlns:a16="http://schemas.microsoft.com/office/drawing/2014/main" id="{D8D3301E-ABB6-115A-71EF-A158F6AC13B5}"/>
                  </a:ext>
                </a:extLst>
              </p:cNvPr>
              <p:cNvSpPr/>
              <p:nvPr/>
            </p:nvSpPr>
            <p:spPr bwMode="auto">
              <a:xfrm rot="10800000">
                <a:off x="9048455" y="1559712"/>
                <a:ext cx="585065" cy="1170130"/>
              </a:xfrm>
              <a:prstGeom prst="moon">
                <a:avLst>
                  <a:gd name="adj" fmla="val 875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B155313B-5CD4-98E0-E201-28E8B42C291A}"/>
                </a:ext>
              </a:extLst>
            </p:cNvPr>
            <p:cNvGrpSpPr/>
            <p:nvPr/>
          </p:nvGrpSpPr>
          <p:grpSpPr>
            <a:xfrm rot="5400000">
              <a:off x="1538529" y="3488503"/>
              <a:ext cx="1305145" cy="2361182"/>
              <a:chOff x="8328375" y="368660"/>
              <a:chExt cx="1305145" cy="2361182"/>
            </a:xfrm>
          </p:grpSpPr>
          <p:sp>
            <p:nvSpPr>
              <p:cNvPr id="40" name="月 39">
                <a:extLst>
                  <a:ext uri="{FF2B5EF4-FFF2-40B4-BE49-F238E27FC236}">
                    <a16:creationId xmlns:a16="http://schemas.microsoft.com/office/drawing/2014/main" id="{FD9E0F2B-5339-1DA2-82A4-FA864FEEED99}"/>
                  </a:ext>
                </a:extLst>
              </p:cNvPr>
              <p:cNvSpPr/>
              <p:nvPr/>
            </p:nvSpPr>
            <p:spPr bwMode="auto">
              <a:xfrm>
                <a:off x="8328375" y="368660"/>
                <a:ext cx="585065" cy="1170130"/>
              </a:xfrm>
              <a:prstGeom prst="moon">
                <a:avLst>
                  <a:gd name="adj" fmla="val 875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月 40">
                <a:extLst>
                  <a:ext uri="{FF2B5EF4-FFF2-40B4-BE49-F238E27FC236}">
                    <a16:creationId xmlns:a16="http://schemas.microsoft.com/office/drawing/2014/main" id="{7DF21CDE-C293-8C82-8D36-D0D79EB0D468}"/>
                  </a:ext>
                </a:extLst>
              </p:cNvPr>
              <p:cNvSpPr/>
              <p:nvPr/>
            </p:nvSpPr>
            <p:spPr bwMode="auto">
              <a:xfrm rot="10800000">
                <a:off x="9048455" y="1559712"/>
                <a:ext cx="585065" cy="1170130"/>
              </a:xfrm>
              <a:prstGeom prst="moon">
                <a:avLst>
                  <a:gd name="adj" fmla="val 875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57A95C8F-09B5-4EEC-965C-9DD6041C4067}"/>
              </a:ext>
            </a:extLst>
          </p:cNvPr>
          <p:cNvGrpSpPr/>
          <p:nvPr/>
        </p:nvGrpSpPr>
        <p:grpSpPr>
          <a:xfrm>
            <a:off x="3728061" y="3962733"/>
            <a:ext cx="2361299" cy="2361182"/>
            <a:chOff x="3872733" y="3488503"/>
            <a:chExt cx="2361299" cy="2361182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8FCC0C30-A520-E5E8-AF61-05FD291452CA}"/>
                </a:ext>
              </a:extLst>
            </p:cNvPr>
            <p:cNvGrpSpPr/>
            <p:nvPr/>
          </p:nvGrpSpPr>
          <p:grpSpPr>
            <a:xfrm>
              <a:off x="4405434" y="3488503"/>
              <a:ext cx="1305145" cy="2361182"/>
              <a:chOff x="8328375" y="368660"/>
              <a:chExt cx="1305145" cy="2361182"/>
            </a:xfrm>
          </p:grpSpPr>
          <p:sp>
            <p:nvSpPr>
              <p:cNvPr id="52" name="月 51">
                <a:extLst>
                  <a:ext uri="{FF2B5EF4-FFF2-40B4-BE49-F238E27FC236}">
                    <a16:creationId xmlns:a16="http://schemas.microsoft.com/office/drawing/2014/main" id="{B6757FF1-3EB9-DA3F-44EB-E38E8196F4BD}"/>
                  </a:ext>
                </a:extLst>
              </p:cNvPr>
              <p:cNvSpPr/>
              <p:nvPr/>
            </p:nvSpPr>
            <p:spPr bwMode="auto">
              <a:xfrm>
                <a:off x="8328375" y="368660"/>
                <a:ext cx="585065" cy="1170130"/>
              </a:xfrm>
              <a:prstGeom prst="moon">
                <a:avLst>
                  <a:gd name="adj" fmla="val 67964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月 52">
                <a:extLst>
                  <a:ext uri="{FF2B5EF4-FFF2-40B4-BE49-F238E27FC236}">
                    <a16:creationId xmlns:a16="http://schemas.microsoft.com/office/drawing/2014/main" id="{5F1FBFF9-FEF2-4C70-9CC0-1AB8D841AD98}"/>
                  </a:ext>
                </a:extLst>
              </p:cNvPr>
              <p:cNvSpPr/>
              <p:nvPr/>
            </p:nvSpPr>
            <p:spPr bwMode="auto">
              <a:xfrm rot="10800000">
                <a:off x="9048455" y="1559712"/>
                <a:ext cx="585065" cy="1170130"/>
              </a:xfrm>
              <a:prstGeom prst="moon">
                <a:avLst>
                  <a:gd name="adj" fmla="val 74476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1D919BAB-98AB-45EE-9523-F73042F429B6}"/>
                </a:ext>
              </a:extLst>
            </p:cNvPr>
            <p:cNvGrpSpPr/>
            <p:nvPr/>
          </p:nvGrpSpPr>
          <p:grpSpPr>
            <a:xfrm rot="3600000">
              <a:off x="4400751" y="3488503"/>
              <a:ext cx="1305145" cy="2361182"/>
              <a:chOff x="8328375" y="368660"/>
              <a:chExt cx="1305145" cy="2361182"/>
            </a:xfrm>
          </p:grpSpPr>
          <p:sp>
            <p:nvSpPr>
              <p:cNvPr id="50" name="月 49">
                <a:extLst>
                  <a:ext uri="{FF2B5EF4-FFF2-40B4-BE49-F238E27FC236}">
                    <a16:creationId xmlns:a16="http://schemas.microsoft.com/office/drawing/2014/main" id="{2769BCAF-AA76-76C2-77D6-F3E874D1407C}"/>
                  </a:ext>
                </a:extLst>
              </p:cNvPr>
              <p:cNvSpPr/>
              <p:nvPr/>
            </p:nvSpPr>
            <p:spPr bwMode="auto">
              <a:xfrm>
                <a:off x="8328375" y="368660"/>
                <a:ext cx="585065" cy="1170130"/>
              </a:xfrm>
              <a:prstGeom prst="moon">
                <a:avLst>
                  <a:gd name="adj" fmla="val 67964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月 50">
                <a:extLst>
                  <a:ext uri="{FF2B5EF4-FFF2-40B4-BE49-F238E27FC236}">
                    <a16:creationId xmlns:a16="http://schemas.microsoft.com/office/drawing/2014/main" id="{77C8B52E-6E2D-7593-4091-BE9166B01A5E}"/>
                  </a:ext>
                </a:extLst>
              </p:cNvPr>
              <p:cNvSpPr/>
              <p:nvPr/>
            </p:nvSpPr>
            <p:spPr bwMode="auto">
              <a:xfrm rot="10800000">
                <a:off x="9048455" y="1559712"/>
                <a:ext cx="585065" cy="1170130"/>
              </a:xfrm>
              <a:prstGeom prst="moon">
                <a:avLst>
                  <a:gd name="adj" fmla="val 74476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F9739CFB-6DA1-0B6F-7145-0C5AE83E68C4}"/>
                </a:ext>
              </a:extLst>
            </p:cNvPr>
            <p:cNvGrpSpPr/>
            <p:nvPr/>
          </p:nvGrpSpPr>
          <p:grpSpPr>
            <a:xfrm rot="7200000">
              <a:off x="4400868" y="3488503"/>
              <a:ext cx="1305145" cy="2361182"/>
              <a:chOff x="8328375" y="368660"/>
              <a:chExt cx="1305145" cy="2361182"/>
            </a:xfrm>
          </p:grpSpPr>
          <p:sp>
            <p:nvSpPr>
              <p:cNvPr id="48" name="月 47">
                <a:extLst>
                  <a:ext uri="{FF2B5EF4-FFF2-40B4-BE49-F238E27FC236}">
                    <a16:creationId xmlns:a16="http://schemas.microsoft.com/office/drawing/2014/main" id="{D15460BD-0937-D9D4-CA46-B7C2B816FB74}"/>
                  </a:ext>
                </a:extLst>
              </p:cNvPr>
              <p:cNvSpPr/>
              <p:nvPr/>
            </p:nvSpPr>
            <p:spPr bwMode="auto">
              <a:xfrm>
                <a:off x="8328375" y="368660"/>
                <a:ext cx="585065" cy="1170130"/>
              </a:xfrm>
              <a:prstGeom prst="moon">
                <a:avLst>
                  <a:gd name="adj" fmla="val 67964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581399B3-13C4-1C28-C0A2-991B4BFBFC6C}"/>
                  </a:ext>
                </a:extLst>
              </p:cNvPr>
              <p:cNvSpPr/>
              <p:nvPr/>
            </p:nvSpPr>
            <p:spPr bwMode="auto">
              <a:xfrm rot="10800000">
                <a:off x="9048455" y="1559712"/>
                <a:ext cx="585065" cy="1170130"/>
              </a:xfrm>
              <a:prstGeom prst="moon">
                <a:avLst>
                  <a:gd name="adj" fmla="val 74476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21995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プロペラ型図形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F7FAF19-2955-4928-112C-7AA2565721A7}"/>
              </a:ext>
            </a:extLst>
          </p:cNvPr>
          <p:cNvGrpSpPr/>
          <p:nvPr/>
        </p:nvGrpSpPr>
        <p:grpSpPr>
          <a:xfrm>
            <a:off x="763932" y="926581"/>
            <a:ext cx="2496557" cy="2496557"/>
            <a:chOff x="-2413022" y="152858"/>
            <a:chExt cx="3496632" cy="3496632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3A1FEE33-CA1B-31B6-6C7C-A6B4880DCCB8}"/>
                </a:ext>
              </a:extLst>
            </p:cNvPr>
            <p:cNvSpPr/>
            <p:nvPr/>
          </p:nvSpPr>
          <p:spPr bwMode="auto">
            <a:xfrm>
              <a:off x="-2413022" y="1900621"/>
              <a:ext cx="1699916" cy="858205"/>
            </a:xfrm>
            <a:custGeom>
              <a:avLst/>
              <a:gdLst>
                <a:gd name="connsiteX0" fmla="*/ 831 w 1699916"/>
                <a:gd name="connsiteY0" fmla="*/ 0 h 858205"/>
                <a:gd name="connsiteX1" fmla="*/ 1699085 w 1699916"/>
                <a:gd name="connsiteY1" fmla="*/ 0 h 858205"/>
                <a:gd name="connsiteX2" fmla="*/ 1699916 w 1699916"/>
                <a:gd name="connsiteY2" fmla="*/ 8247 h 858205"/>
                <a:gd name="connsiteX3" fmla="*/ 849958 w 1699916"/>
                <a:gd name="connsiteY3" fmla="*/ 858205 h 858205"/>
                <a:gd name="connsiteX4" fmla="*/ 0 w 1699916"/>
                <a:gd name="connsiteY4" fmla="*/ 8247 h 858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99916" h="858205">
                  <a:moveTo>
                    <a:pt x="831" y="0"/>
                  </a:moveTo>
                  <a:lnTo>
                    <a:pt x="1699085" y="0"/>
                  </a:lnTo>
                  <a:lnTo>
                    <a:pt x="1699916" y="8247"/>
                  </a:lnTo>
                  <a:cubicBezTo>
                    <a:pt x="1699916" y="477666"/>
                    <a:pt x="1319377" y="858205"/>
                    <a:pt x="849958" y="858205"/>
                  </a:cubicBezTo>
                  <a:cubicBezTo>
                    <a:pt x="380539" y="858205"/>
                    <a:pt x="0" y="477666"/>
                    <a:pt x="0" y="8247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3FD1782B-D212-3460-97BE-27553882F2F6}"/>
                </a:ext>
              </a:extLst>
            </p:cNvPr>
            <p:cNvSpPr/>
            <p:nvPr/>
          </p:nvSpPr>
          <p:spPr bwMode="auto">
            <a:xfrm rot="10800000">
              <a:off x="-616306" y="1043521"/>
              <a:ext cx="1699916" cy="858205"/>
            </a:xfrm>
            <a:custGeom>
              <a:avLst/>
              <a:gdLst>
                <a:gd name="connsiteX0" fmla="*/ 831 w 1699916"/>
                <a:gd name="connsiteY0" fmla="*/ 0 h 858205"/>
                <a:gd name="connsiteX1" fmla="*/ 1699085 w 1699916"/>
                <a:gd name="connsiteY1" fmla="*/ 0 h 858205"/>
                <a:gd name="connsiteX2" fmla="*/ 1699916 w 1699916"/>
                <a:gd name="connsiteY2" fmla="*/ 8247 h 858205"/>
                <a:gd name="connsiteX3" fmla="*/ 849958 w 1699916"/>
                <a:gd name="connsiteY3" fmla="*/ 858205 h 858205"/>
                <a:gd name="connsiteX4" fmla="*/ 0 w 1699916"/>
                <a:gd name="connsiteY4" fmla="*/ 8247 h 858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99916" h="858205">
                  <a:moveTo>
                    <a:pt x="831" y="0"/>
                  </a:moveTo>
                  <a:lnTo>
                    <a:pt x="1699085" y="0"/>
                  </a:lnTo>
                  <a:lnTo>
                    <a:pt x="1699916" y="8247"/>
                  </a:lnTo>
                  <a:cubicBezTo>
                    <a:pt x="1699916" y="477666"/>
                    <a:pt x="1319377" y="858205"/>
                    <a:pt x="849958" y="858205"/>
                  </a:cubicBezTo>
                  <a:cubicBezTo>
                    <a:pt x="380539" y="858205"/>
                    <a:pt x="0" y="477666"/>
                    <a:pt x="0" y="8247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9C227FE9-8682-901B-920B-BC64B54C7CA0}"/>
                </a:ext>
              </a:extLst>
            </p:cNvPr>
            <p:cNvSpPr/>
            <p:nvPr/>
          </p:nvSpPr>
          <p:spPr bwMode="auto">
            <a:xfrm rot="5400000">
              <a:off x="-1943214" y="573713"/>
              <a:ext cx="1699916" cy="858205"/>
            </a:xfrm>
            <a:custGeom>
              <a:avLst/>
              <a:gdLst>
                <a:gd name="connsiteX0" fmla="*/ 831 w 1699916"/>
                <a:gd name="connsiteY0" fmla="*/ 0 h 858205"/>
                <a:gd name="connsiteX1" fmla="*/ 1699085 w 1699916"/>
                <a:gd name="connsiteY1" fmla="*/ 0 h 858205"/>
                <a:gd name="connsiteX2" fmla="*/ 1699916 w 1699916"/>
                <a:gd name="connsiteY2" fmla="*/ 8247 h 858205"/>
                <a:gd name="connsiteX3" fmla="*/ 849958 w 1699916"/>
                <a:gd name="connsiteY3" fmla="*/ 858205 h 858205"/>
                <a:gd name="connsiteX4" fmla="*/ 0 w 1699916"/>
                <a:gd name="connsiteY4" fmla="*/ 8247 h 858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99916" h="858205">
                  <a:moveTo>
                    <a:pt x="831" y="0"/>
                  </a:moveTo>
                  <a:lnTo>
                    <a:pt x="1699085" y="0"/>
                  </a:lnTo>
                  <a:lnTo>
                    <a:pt x="1699916" y="8247"/>
                  </a:lnTo>
                  <a:cubicBezTo>
                    <a:pt x="1699916" y="477666"/>
                    <a:pt x="1319377" y="858205"/>
                    <a:pt x="849958" y="858205"/>
                  </a:cubicBezTo>
                  <a:cubicBezTo>
                    <a:pt x="380539" y="858205"/>
                    <a:pt x="0" y="477666"/>
                    <a:pt x="0" y="8247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EFFA1842-F72C-D462-621D-380F37C70469}"/>
                </a:ext>
              </a:extLst>
            </p:cNvPr>
            <p:cNvSpPr/>
            <p:nvPr/>
          </p:nvSpPr>
          <p:spPr bwMode="auto">
            <a:xfrm rot="16200000">
              <a:off x="-1086114" y="2370429"/>
              <a:ext cx="1699916" cy="858205"/>
            </a:xfrm>
            <a:custGeom>
              <a:avLst/>
              <a:gdLst>
                <a:gd name="connsiteX0" fmla="*/ 831 w 1699916"/>
                <a:gd name="connsiteY0" fmla="*/ 0 h 858205"/>
                <a:gd name="connsiteX1" fmla="*/ 1699085 w 1699916"/>
                <a:gd name="connsiteY1" fmla="*/ 0 h 858205"/>
                <a:gd name="connsiteX2" fmla="*/ 1699916 w 1699916"/>
                <a:gd name="connsiteY2" fmla="*/ 8247 h 858205"/>
                <a:gd name="connsiteX3" fmla="*/ 849958 w 1699916"/>
                <a:gd name="connsiteY3" fmla="*/ 858205 h 858205"/>
                <a:gd name="connsiteX4" fmla="*/ 0 w 1699916"/>
                <a:gd name="connsiteY4" fmla="*/ 8247 h 858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99916" h="858205">
                  <a:moveTo>
                    <a:pt x="831" y="0"/>
                  </a:moveTo>
                  <a:lnTo>
                    <a:pt x="1699085" y="0"/>
                  </a:lnTo>
                  <a:lnTo>
                    <a:pt x="1699916" y="8247"/>
                  </a:lnTo>
                  <a:cubicBezTo>
                    <a:pt x="1699916" y="477666"/>
                    <a:pt x="1319377" y="858205"/>
                    <a:pt x="849958" y="858205"/>
                  </a:cubicBezTo>
                  <a:cubicBezTo>
                    <a:pt x="380539" y="858205"/>
                    <a:pt x="0" y="477666"/>
                    <a:pt x="0" y="8247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2A5E2ED5-2B74-15E1-2EE1-4BA8711B65BF}"/>
              </a:ext>
            </a:extLst>
          </p:cNvPr>
          <p:cNvGrpSpPr/>
          <p:nvPr/>
        </p:nvGrpSpPr>
        <p:grpSpPr>
          <a:xfrm>
            <a:off x="3669368" y="923023"/>
            <a:ext cx="2629542" cy="2496557"/>
            <a:chOff x="1137183" y="125854"/>
            <a:chExt cx="3682889" cy="3496632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E101AE2-2E39-6FC4-4569-B5379DEDF697}"/>
                </a:ext>
              </a:extLst>
            </p:cNvPr>
            <p:cNvSpPr/>
            <p:nvPr/>
          </p:nvSpPr>
          <p:spPr bwMode="auto">
            <a:xfrm rot="5400000">
              <a:off x="1705666" y="541708"/>
              <a:ext cx="1689913" cy="858205"/>
            </a:xfrm>
            <a:custGeom>
              <a:avLst/>
              <a:gdLst>
                <a:gd name="connsiteX0" fmla="*/ 0 w 1689913"/>
                <a:gd name="connsiteY0" fmla="*/ 8247 h 858205"/>
                <a:gd name="connsiteX1" fmla="*/ 831 w 1689913"/>
                <a:gd name="connsiteY1" fmla="*/ 0 h 858205"/>
                <a:gd name="connsiteX2" fmla="*/ 769938 w 1689913"/>
                <a:gd name="connsiteY2" fmla="*/ 0 h 858205"/>
                <a:gd name="connsiteX3" fmla="*/ 918317 w 1689913"/>
                <a:gd name="connsiteY3" fmla="*/ 90954 h 858205"/>
                <a:gd name="connsiteX4" fmla="*/ 1666765 w 1689913"/>
                <a:gd name="connsiteY4" fmla="*/ 140978 h 858205"/>
                <a:gd name="connsiteX5" fmla="*/ 1689913 w 1689913"/>
                <a:gd name="connsiteY5" fmla="*/ 131943 h 858205"/>
                <a:gd name="connsiteX6" fmla="*/ 1682648 w 1689913"/>
                <a:gd name="connsiteY6" fmla="*/ 179543 h 858205"/>
                <a:gd name="connsiteX7" fmla="*/ 849958 w 1689913"/>
                <a:gd name="connsiteY7" fmla="*/ 858205 h 858205"/>
                <a:gd name="connsiteX8" fmla="*/ 0 w 1689913"/>
                <a:gd name="connsiteY8" fmla="*/ 8247 h 858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9913" h="858205">
                  <a:moveTo>
                    <a:pt x="0" y="8247"/>
                  </a:moveTo>
                  <a:lnTo>
                    <a:pt x="831" y="0"/>
                  </a:lnTo>
                  <a:lnTo>
                    <a:pt x="769938" y="0"/>
                  </a:lnTo>
                  <a:lnTo>
                    <a:pt x="918317" y="90954"/>
                  </a:lnTo>
                  <a:cubicBezTo>
                    <a:pt x="1147560" y="202553"/>
                    <a:pt x="1416434" y="224424"/>
                    <a:pt x="1666765" y="140978"/>
                  </a:cubicBezTo>
                  <a:lnTo>
                    <a:pt x="1689913" y="131943"/>
                  </a:lnTo>
                  <a:lnTo>
                    <a:pt x="1682648" y="179543"/>
                  </a:lnTo>
                  <a:cubicBezTo>
                    <a:pt x="1603393" y="566855"/>
                    <a:pt x="1260700" y="858205"/>
                    <a:pt x="849958" y="858205"/>
                  </a:cubicBezTo>
                  <a:cubicBezTo>
                    <a:pt x="380539" y="858205"/>
                    <a:pt x="0" y="477666"/>
                    <a:pt x="0" y="8247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5D69F77E-C45F-A540-01A4-F11115957DC7}"/>
                </a:ext>
              </a:extLst>
            </p:cNvPr>
            <p:cNvSpPr/>
            <p:nvPr/>
          </p:nvSpPr>
          <p:spPr bwMode="auto">
            <a:xfrm rot="16200000">
              <a:off x="2561410" y="2347071"/>
              <a:ext cx="1692624" cy="858205"/>
            </a:xfrm>
            <a:custGeom>
              <a:avLst/>
              <a:gdLst>
                <a:gd name="connsiteX0" fmla="*/ 1692624 w 1692624"/>
                <a:gd name="connsiteY0" fmla="*/ 114176 h 858205"/>
                <a:gd name="connsiteX1" fmla="*/ 1682648 w 1692624"/>
                <a:gd name="connsiteY1" fmla="*/ 179543 h 858205"/>
                <a:gd name="connsiteX2" fmla="*/ 849958 w 1692624"/>
                <a:gd name="connsiteY2" fmla="*/ 858205 h 858205"/>
                <a:gd name="connsiteX3" fmla="*/ 0 w 1692624"/>
                <a:gd name="connsiteY3" fmla="*/ 8247 h 858205"/>
                <a:gd name="connsiteX4" fmla="*/ 831 w 1692624"/>
                <a:gd name="connsiteY4" fmla="*/ 0 h 858205"/>
                <a:gd name="connsiteX5" fmla="*/ 794662 w 1692624"/>
                <a:gd name="connsiteY5" fmla="*/ 0 h 858205"/>
                <a:gd name="connsiteX6" fmla="*/ 918314 w 1692624"/>
                <a:gd name="connsiteY6" fmla="*/ 75798 h 858205"/>
                <a:gd name="connsiteX7" fmla="*/ 1666762 w 1692624"/>
                <a:gd name="connsiteY7" fmla="*/ 125823 h 858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2624" h="858205">
                  <a:moveTo>
                    <a:pt x="1692624" y="114176"/>
                  </a:moveTo>
                  <a:lnTo>
                    <a:pt x="1682648" y="179543"/>
                  </a:lnTo>
                  <a:cubicBezTo>
                    <a:pt x="1603392" y="566855"/>
                    <a:pt x="1260699" y="858205"/>
                    <a:pt x="849958" y="858205"/>
                  </a:cubicBezTo>
                  <a:cubicBezTo>
                    <a:pt x="380539" y="858205"/>
                    <a:pt x="0" y="477666"/>
                    <a:pt x="0" y="8247"/>
                  </a:cubicBezTo>
                  <a:lnTo>
                    <a:pt x="831" y="0"/>
                  </a:lnTo>
                  <a:lnTo>
                    <a:pt x="794662" y="0"/>
                  </a:lnTo>
                  <a:lnTo>
                    <a:pt x="918314" y="75798"/>
                  </a:lnTo>
                  <a:cubicBezTo>
                    <a:pt x="1147558" y="187397"/>
                    <a:pt x="1416431" y="209268"/>
                    <a:pt x="1666762" y="125823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ED14E88C-36C7-87C1-F70C-4E0DB167C910}"/>
                </a:ext>
              </a:extLst>
            </p:cNvPr>
            <p:cNvSpPr/>
            <p:nvPr/>
          </p:nvSpPr>
          <p:spPr bwMode="auto">
            <a:xfrm rot="9000000">
              <a:off x="2702159" y="622284"/>
              <a:ext cx="1690036" cy="858205"/>
            </a:xfrm>
            <a:custGeom>
              <a:avLst/>
              <a:gdLst>
                <a:gd name="connsiteX0" fmla="*/ 374738 w 1690036"/>
                <a:gd name="connsiteY0" fmla="*/ 713046 h 858205"/>
                <a:gd name="connsiteX1" fmla="*/ 0 w 1690036"/>
                <a:gd name="connsiteY1" fmla="*/ 8247 h 858205"/>
                <a:gd name="connsiteX2" fmla="*/ 831 w 1690036"/>
                <a:gd name="connsiteY2" fmla="*/ 0 h 858205"/>
                <a:gd name="connsiteX3" fmla="*/ 780601 w 1690036"/>
                <a:gd name="connsiteY3" fmla="*/ 0 h 858205"/>
                <a:gd name="connsiteX4" fmla="*/ 841364 w 1690036"/>
                <a:gd name="connsiteY4" fmla="*/ 41417 h 858205"/>
                <a:gd name="connsiteX5" fmla="*/ 1673808 w 1690036"/>
                <a:gd name="connsiteY5" fmla="*/ 137466 h 858205"/>
                <a:gd name="connsiteX6" fmla="*/ 1690036 w 1690036"/>
                <a:gd name="connsiteY6" fmla="*/ 131132 h 858205"/>
                <a:gd name="connsiteX7" fmla="*/ 1682648 w 1690036"/>
                <a:gd name="connsiteY7" fmla="*/ 179543 h 858205"/>
                <a:gd name="connsiteX8" fmla="*/ 849958 w 1690036"/>
                <a:gd name="connsiteY8" fmla="*/ 858205 h 858205"/>
                <a:gd name="connsiteX9" fmla="*/ 374738 w 1690036"/>
                <a:gd name="connsiteY9" fmla="*/ 713046 h 858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90036" h="858205">
                  <a:moveTo>
                    <a:pt x="374738" y="713046"/>
                  </a:moveTo>
                  <a:cubicBezTo>
                    <a:pt x="148648" y="560302"/>
                    <a:pt x="0" y="301634"/>
                    <a:pt x="0" y="8247"/>
                  </a:cubicBezTo>
                  <a:lnTo>
                    <a:pt x="831" y="0"/>
                  </a:lnTo>
                  <a:lnTo>
                    <a:pt x="780601" y="0"/>
                  </a:lnTo>
                  <a:lnTo>
                    <a:pt x="841364" y="41417"/>
                  </a:lnTo>
                  <a:cubicBezTo>
                    <a:pt x="1087095" y="191928"/>
                    <a:pt x="1392185" y="231342"/>
                    <a:pt x="1673808" y="137466"/>
                  </a:cubicBezTo>
                  <a:lnTo>
                    <a:pt x="1690036" y="131132"/>
                  </a:lnTo>
                  <a:lnTo>
                    <a:pt x="1682648" y="179543"/>
                  </a:lnTo>
                  <a:cubicBezTo>
                    <a:pt x="1603392" y="566855"/>
                    <a:pt x="1260700" y="858205"/>
                    <a:pt x="849958" y="858205"/>
                  </a:cubicBezTo>
                  <a:cubicBezTo>
                    <a:pt x="673926" y="858205"/>
                    <a:pt x="510393" y="804692"/>
                    <a:pt x="374738" y="713046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3A46E324-D8EA-FF76-B04B-EE955E89F8D5}"/>
                </a:ext>
              </a:extLst>
            </p:cNvPr>
            <p:cNvSpPr/>
            <p:nvPr/>
          </p:nvSpPr>
          <p:spPr bwMode="auto">
            <a:xfrm rot="19800000">
              <a:off x="1566003" y="2267300"/>
              <a:ext cx="1692248" cy="858205"/>
            </a:xfrm>
            <a:custGeom>
              <a:avLst/>
              <a:gdLst>
                <a:gd name="connsiteX0" fmla="*/ 1692248 w 1692248"/>
                <a:gd name="connsiteY0" fmla="*/ 116638 h 858205"/>
                <a:gd name="connsiteX1" fmla="*/ 1682648 w 1692248"/>
                <a:gd name="connsiteY1" fmla="*/ 179543 h 858205"/>
                <a:gd name="connsiteX2" fmla="*/ 849958 w 1692248"/>
                <a:gd name="connsiteY2" fmla="*/ 858205 h 858205"/>
                <a:gd name="connsiteX3" fmla="*/ 0 w 1692248"/>
                <a:gd name="connsiteY3" fmla="*/ 8247 h 858205"/>
                <a:gd name="connsiteX4" fmla="*/ 831 w 1692248"/>
                <a:gd name="connsiteY4" fmla="*/ 0 h 858205"/>
                <a:gd name="connsiteX5" fmla="*/ 778446 w 1692248"/>
                <a:gd name="connsiteY5" fmla="*/ 0 h 858205"/>
                <a:gd name="connsiteX6" fmla="*/ 827278 w 1692248"/>
                <a:gd name="connsiteY6" fmla="*/ 33284 h 858205"/>
                <a:gd name="connsiteX7" fmla="*/ 1659720 w 1692248"/>
                <a:gd name="connsiteY7" fmla="*/ 129334 h 858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2248" h="858205">
                  <a:moveTo>
                    <a:pt x="1692248" y="116638"/>
                  </a:moveTo>
                  <a:lnTo>
                    <a:pt x="1682648" y="179543"/>
                  </a:lnTo>
                  <a:cubicBezTo>
                    <a:pt x="1603392" y="566855"/>
                    <a:pt x="1260700" y="858205"/>
                    <a:pt x="849958" y="858205"/>
                  </a:cubicBezTo>
                  <a:cubicBezTo>
                    <a:pt x="380539" y="858205"/>
                    <a:pt x="0" y="477666"/>
                    <a:pt x="0" y="8247"/>
                  </a:cubicBezTo>
                  <a:lnTo>
                    <a:pt x="831" y="0"/>
                  </a:lnTo>
                  <a:lnTo>
                    <a:pt x="778446" y="0"/>
                  </a:lnTo>
                  <a:lnTo>
                    <a:pt x="827278" y="33284"/>
                  </a:lnTo>
                  <a:cubicBezTo>
                    <a:pt x="1073008" y="183796"/>
                    <a:pt x="1378098" y="223210"/>
                    <a:pt x="1659720" y="129334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DF650668-3AF2-44CE-69F3-46C72D4B95D1}"/>
                </a:ext>
              </a:extLst>
            </p:cNvPr>
            <p:cNvSpPr/>
            <p:nvPr/>
          </p:nvSpPr>
          <p:spPr bwMode="auto">
            <a:xfrm rot="12600000">
              <a:off x="3131812" y="1526027"/>
              <a:ext cx="1688260" cy="858205"/>
            </a:xfrm>
            <a:custGeom>
              <a:avLst/>
              <a:gdLst>
                <a:gd name="connsiteX0" fmla="*/ 1325178 w 1688260"/>
                <a:gd name="connsiteY0" fmla="*/ 713046 h 858205"/>
                <a:gd name="connsiteX1" fmla="*/ 849958 w 1688260"/>
                <a:gd name="connsiteY1" fmla="*/ 858205 h 858205"/>
                <a:gd name="connsiteX2" fmla="*/ 0 w 1688260"/>
                <a:gd name="connsiteY2" fmla="*/ 8247 h 858205"/>
                <a:gd name="connsiteX3" fmla="*/ 831 w 1688260"/>
                <a:gd name="connsiteY3" fmla="*/ 0 h 858205"/>
                <a:gd name="connsiteX4" fmla="*/ 790759 w 1688260"/>
                <a:gd name="connsiteY4" fmla="*/ 0 h 858205"/>
                <a:gd name="connsiteX5" fmla="*/ 840406 w 1688260"/>
                <a:gd name="connsiteY5" fmla="*/ 33839 h 858205"/>
                <a:gd name="connsiteX6" fmla="*/ 1672849 w 1688260"/>
                <a:gd name="connsiteY6" fmla="*/ 129889 h 858205"/>
                <a:gd name="connsiteX7" fmla="*/ 1688260 w 1688260"/>
                <a:gd name="connsiteY7" fmla="*/ 123874 h 858205"/>
                <a:gd name="connsiteX8" fmla="*/ 1682648 w 1688260"/>
                <a:gd name="connsiteY8" fmla="*/ 179543 h 858205"/>
                <a:gd name="connsiteX9" fmla="*/ 1325178 w 1688260"/>
                <a:gd name="connsiteY9" fmla="*/ 713046 h 858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88260" h="858205">
                  <a:moveTo>
                    <a:pt x="1325178" y="713046"/>
                  </a:moveTo>
                  <a:cubicBezTo>
                    <a:pt x="1189523" y="804692"/>
                    <a:pt x="1025990" y="858205"/>
                    <a:pt x="849958" y="858205"/>
                  </a:cubicBezTo>
                  <a:cubicBezTo>
                    <a:pt x="380539" y="858205"/>
                    <a:pt x="0" y="477666"/>
                    <a:pt x="0" y="8247"/>
                  </a:cubicBezTo>
                  <a:lnTo>
                    <a:pt x="831" y="0"/>
                  </a:lnTo>
                  <a:lnTo>
                    <a:pt x="790759" y="0"/>
                  </a:lnTo>
                  <a:lnTo>
                    <a:pt x="840406" y="33839"/>
                  </a:lnTo>
                  <a:cubicBezTo>
                    <a:pt x="1086136" y="184351"/>
                    <a:pt x="1391226" y="223765"/>
                    <a:pt x="1672849" y="129889"/>
                  </a:cubicBezTo>
                  <a:lnTo>
                    <a:pt x="1688260" y="123874"/>
                  </a:lnTo>
                  <a:lnTo>
                    <a:pt x="1682648" y="179543"/>
                  </a:lnTo>
                  <a:cubicBezTo>
                    <a:pt x="1637359" y="400864"/>
                    <a:pt x="1506050" y="590851"/>
                    <a:pt x="1325178" y="713046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0B8C4792-F355-6121-E150-FCBA5DC446A7}"/>
                </a:ext>
              </a:extLst>
            </p:cNvPr>
            <p:cNvSpPr/>
            <p:nvPr/>
          </p:nvSpPr>
          <p:spPr bwMode="auto">
            <a:xfrm rot="1800000">
              <a:off x="1137183" y="1364052"/>
              <a:ext cx="1688021" cy="858205"/>
            </a:xfrm>
            <a:custGeom>
              <a:avLst/>
              <a:gdLst>
                <a:gd name="connsiteX0" fmla="*/ 831 w 1688021"/>
                <a:gd name="connsiteY0" fmla="*/ 0 h 858205"/>
                <a:gd name="connsiteX1" fmla="*/ 768287 w 1688021"/>
                <a:gd name="connsiteY1" fmla="*/ 0 h 858205"/>
                <a:gd name="connsiteX2" fmla="*/ 828236 w 1688021"/>
                <a:gd name="connsiteY2" fmla="*/ 40862 h 858205"/>
                <a:gd name="connsiteX3" fmla="*/ 1660679 w 1688021"/>
                <a:gd name="connsiteY3" fmla="*/ 136912 h 858205"/>
                <a:gd name="connsiteX4" fmla="*/ 1688021 w 1688021"/>
                <a:gd name="connsiteY4" fmla="*/ 126239 h 858205"/>
                <a:gd name="connsiteX5" fmla="*/ 1682648 w 1688021"/>
                <a:gd name="connsiteY5" fmla="*/ 179543 h 858205"/>
                <a:gd name="connsiteX6" fmla="*/ 849958 w 1688021"/>
                <a:gd name="connsiteY6" fmla="*/ 858205 h 858205"/>
                <a:gd name="connsiteX7" fmla="*/ 0 w 1688021"/>
                <a:gd name="connsiteY7" fmla="*/ 8247 h 858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8021" h="858205">
                  <a:moveTo>
                    <a:pt x="831" y="0"/>
                  </a:moveTo>
                  <a:lnTo>
                    <a:pt x="768287" y="0"/>
                  </a:lnTo>
                  <a:lnTo>
                    <a:pt x="828236" y="40862"/>
                  </a:lnTo>
                  <a:cubicBezTo>
                    <a:pt x="1073967" y="191374"/>
                    <a:pt x="1379056" y="230788"/>
                    <a:pt x="1660679" y="136912"/>
                  </a:cubicBezTo>
                  <a:lnTo>
                    <a:pt x="1688021" y="126239"/>
                  </a:lnTo>
                  <a:lnTo>
                    <a:pt x="1682648" y="179543"/>
                  </a:lnTo>
                  <a:cubicBezTo>
                    <a:pt x="1603392" y="566855"/>
                    <a:pt x="1260700" y="858205"/>
                    <a:pt x="849958" y="858205"/>
                  </a:cubicBezTo>
                  <a:cubicBezTo>
                    <a:pt x="380539" y="858205"/>
                    <a:pt x="0" y="477666"/>
                    <a:pt x="0" y="8247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9416DFC-6511-3DD8-E572-5BA26A4A67D1}"/>
              </a:ext>
            </a:extLst>
          </p:cNvPr>
          <p:cNvGrpSpPr/>
          <p:nvPr/>
        </p:nvGrpSpPr>
        <p:grpSpPr>
          <a:xfrm>
            <a:off x="6663068" y="923025"/>
            <a:ext cx="2496557" cy="2496556"/>
            <a:chOff x="5268021" y="125855"/>
            <a:chExt cx="3496632" cy="3496631"/>
          </a:xfrm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B828B509-C37E-3A5F-71A2-A522B9C5D849}"/>
                </a:ext>
              </a:extLst>
            </p:cNvPr>
            <p:cNvSpPr/>
            <p:nvPr/>
          </p:nvSpPr>
          <p:spPr bwMode="auto">
            <a:xfrm rot="5400000">
              <a:off x="5743142" y="541396"/>
              <a:ext cx="1689288" cy="858205"/>
            </a:xfrm>
            <a:custGeom>
              <a:avLst/>
              <a:gdLst>
                <a:gd name="connsiteX0" fmla="*/ 0 w 1689288"/>
                <a:gd name="connsiteY0" fmla="*/ 8247 h 858205"/>
                <a:gd name="connsiteX1" fmla="*/ 831 w 1689288"/>
                <a:gd name="connsiteY1" fmla="*/ 0 h 858205"/>
                <a:gd name="connsiteX2" fmla="*/ 448033 w 1689288"/>
                <a:gd name="connsiteY2" fmla="*/ 0 h 858205"/>
                <a:gd name="connsiteX3" fmla="*/ 464443 w 1689288"/>
                <a:gd name="connsiteY3" fmla="*/ 18156 h 858205"/>
                <a:gd name="connsiteX4" fmla="*/ 1681723 w 1689288"/>
                <a:gd name="connsiteY4" fmla="*/ 142214 h 858205"/>
                <a:gd name="connsiteX5" fmla="*/ 1689288 w 1689288"/>
                <a:gd name="connsiteY5" fmla="*/ 136034 h 858205"/>
                <a:gd name="connsiteX6" fmla="*/ 1682648 w 1689288"/>
                <a:gd name="connsiteY6" fmla="*/ 179543 h 858205"/>
                <a:gd name="connsiteX7" fmla="*/ 849958 w 1689288"/>
                <a:gd name="connsiteY7" fmla="*/ 858205 h 858205"/>
                <a:gd name="connsiteX8" fmla="*/ 0 w 1689288"/>
                <a:gd name="connsiteY8" fmla="*/ 8247 h 858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9288" h="858205">
                  <a:moveTo>
                    <a:pt x="0" y="8247"/>
                  </a:moveTo>
                  <a:lnTo>
                    <a:pt x="831" y="0"/>
                  </a:lnTo>
                  <a:lnTo>
                    <a:pt x="448033" y="0"/>
                  </a:lnTo>
                  <a:lnTo>
                    <a:pt x="464443" y="18156"/>
                  </a:lnTo>
                  <a:cubicBezTo>
                    <a:pt x="795265" y="348977"/>
                    <a:pt x="1305939" y="390330"/>
                    <a:pt x="1681723" y="142214"/>
                  </a:cubicBezTo>
                  <a:lnTo>
                    <a:pt x="1689288" y="136034"/>
                  </a:lnTo>
                  <a:lnTo>
                    <a:pt x="1682648" y="179543"/>
                  </a:lnTo>
                  <a:cubicBezTo>
                    <a:pt x="1603393" y="566855"/>
                    <a:pt x="1260700" y="858205"/>
                    <a:pt x="849958" y="858205"/>
                  </a:cubicBezTo>
                  <a:cubicBezTo>
                    <a:pt x="380539" y="858205"/>
                    <a:pt x="0" y="477666"/>
                    <a:pt x="0" y="8247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46D9B0BF-A9E4-A502-FF97-578E1B661226}"/>
                </a:ext>
              </a:extLst>
            </p:cNvPr>
            <p:cNvSpPr/>
            <p:nvPr/>
          </p:nvSpPr>
          <p:spPr bwMode="auto">
            <a:xfrm rot="16200000">
              <a:off x="6599510" y="2348007"/>
              <a:ext cx="1690753" cy="858205"/>
            </a:xfrm>
            <a:custGeom>
              <a:avLst/>
              <a:gdLst>
                <a:gd name="connsiteX0" fmla="*/ 1690753 w 1690753"/>
                <a:gd name="connsiteY0" fmla="*/ 126439 h 858205"/>
                <a:gd name="connsiteX1" fmla="*/ 1682648 w 1690753"/>
                <a:gd name="connsiteY1" fmla="*/ 179543 h 858205"/>
                <a:gd name="connsiteX2" fmla="*/ 849958 w 1690753"/>
                <a:gd name="connsiteY2" fmla="*/ 858205 h 858205"/>
                <a:gd name="connsiteX3" fmla="*/ 0 w 1690753"/>
                <a:gd name="connsiteY3" fmla="*/ 8247 h 858205"/>
                <a:gd name="connsiteX4" fmla="*/ 831 w 1690753"/>
                <a:gd name="connsiteY4" fmla="*/ 0 h 858205"/>
                <a:gd name="connsiteX5" fmla="*/ 455615 w 1690753"/>
                <a:gd name="connsiteY5" fmla="*/ 0 h 858205"/>
                <a:gd name="connsiteX6" fmla="*/ 464437 w 1690753"/>
                <a:gd name="connsiteY6" fmla="*/ 9761 h 858205"/>
                <a:gd name="connsiteX7" fmla="*/ 1681719 w 1690753"/>
                <a:gd name="connsiteY7" fmla="*/ 133819 h 858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0753" h="858205">
                  <a:moveTo>
                    <a:pt x="1690753" y="126439"/>
                  </a:moveTo>
                  <a:lnTo>
                    <a:pt x="1682648" y="179543"/>
                  </a:lnTo>
                  <a:cubicBezTo>
                    <a:pt x="1603393" y="566855"/>
                    <a:pt x="1260700" y="858205"/>
                    <a:pt x="849958" y="858205"/>
                  </a:cubicBezTo>
                  <a:cubicBezTo>
                    <a:pt x="380539" y="858205"/>
                    <a:pt x="0" y="477666"/>
                    <a:pt x="0" y="8247"/>
                  </a:cubicBezTo>
                  <a:lnTo>
                    <a:pt x="831" y="0"/>
                  </a:lnTo>
                  <a:lnTo>
                    <a:pt x="455615" y="0"/>
                  </a:lnTo>
                  <a:lnTo>
                    <a:pt x="464437" y="9761"/>
                  </a:lnTo>
                  <a:cubicBezTo>
                    <a:pt x="795259" y="340583"/>
                    <a:pt x="1305933" y="381935"/>
                    <a:pt x="1681719" y="133819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AADBE0F3-07B7-68DD-8C2A-93FED188DEEC}"/>
                </a:ext>
              </a:extLst>
            </p:cNvPr>
            <p:cNvSpPr/>
            <p:nvPr/>
          </p:nvSpPr>
          <p:spPr bwMode="auto">
            <a:xfrm rot="10800000">
              <a:off x="7075230" y="1016519"/>
              <a:ext cx="1689423" cy="858205"/>
            </a:xfrm>
            <a:custGeom>
              <a:avLst/>
              <a:gdLst>
                <a:gd name="connsiteX0" fmla="*/ 849958 w 1689423"/>
                <a:gd name="connsiteY0" fmla="*/ 858205 h 858205"/>
                <a:gd name="connsiteX1" fmla="*/ 0 w 1689423"/>
                <a:gd name="connsiteY1" fmla="*/ 8247 h 858205"/>
                <a:gd name="connsiteX2" fmla="*/ 831 w 1689423"/>
                <a:gd name="connsiteY2" fmla="*/ 0 h 858205"/>
                <a:gd name="connsiteX3" fmla="*/ 456024 w 1689423"/>
                <a:gd name="connsiteY3" fmla="*/ 0 h 858205"/>
                <a:gd name="connsiteX4" fmla="*/ 468639 w 1689423"/>
                <a:gd name="connsiteY4" fmla="*/ 13957 h 858205"/>
                <a:gd name="connsiteX5" fmla="*/ 1685921 w 1689423"/>
                <a:gd name="connsiteY5" fmla="*/ 138014 h 858205"/>
                <a:gd name="connsiteX6" fmla="*/ 1689423 w 1689423"/>
                <a:gd name="connsiteY6" fmla="*/ 135153 h 858205"/>
                <a:gd name="connsiteX7" fmla="*/ 1682648 w 1689423"/>
                <a:gd name="connsiteY7" fmla="*/ 179543 h 858205"/>
                <a:gd name="connsiteX8" fmla="*/ 849958 w 1689423"/>
                <a:gd name="connsiteY8" fmla="*/ 858205 h 858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9423" h="858205">
                  <a:moveTo>
                    <a:pt x="849958" y="858205"/>
                  </a:moveTo>
                  <a:cubicBezTo>
                    <a:pt x="380539" y="858205"/>
                    <a:pt x="0" y="477666"/>
                    <a:pt x="0" y="8247"/>
                  </a:cubicBezTo>
                  <a:lnTo>
                    <a:pt x="831" y="0"/>
                  </a:lnTo>
                  <a:lnTo>
                    <a:pt x="456024" y="0"/>
                  </a:lnTo>
                  <a:lnTo>
                    <a:pt x="468639" y="13957"/>
                  </a:lnTo>
                  <a:cubicBezTo>
                    <a:pt x="799460" y="344778"/>
                    <a:pt x="1310135" y="386131"/>
                    <a:pt x="1685921" y="138014"/>
                  </a:cubicBezTo>
                  <a:lnTo>
                    <a:pt x="1689423" y="135153"/>
                  </a:lnTo>
                  <a:lnTo>
                    <a:pt x="1682648" y="179543"/>
                  </a:lnTo>
                  <a:cubicBezTo>
                    <a:pt x="1603393" y="566855"/>
                    <a:pt x="1260700" y="858205"/>
                    <a:pt x="849958" y="858205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C63A5FD7-2FDC-BF00-10E1-278D1FE63B4D}"/>
                </a:ext>
              </a:extLst>
            </p:cNvPr>
            <p:cNvSpPr/>
            <p:nvPr/>
          </p:nvSpPr>
          <p:spPr bwMode="auto">
            <a:xfrm>
              <a:off x="5268021" y="1873619"/>
              <a:ext cx="1690618" cy="858205"/>
            </a:xfrm>
            <a:custGeom>
              <a:avLst/>
              <a:gdLst>
                <a:gd name="connsiteX0" fmla="*/ 831 w 1690618"/>
                <a:gd name="connsiteY0" fmla="*/ 0 h 858205"/>
                <a:gd name="connsiteX1" fmla="*/ 447624 w 1690618"/>
                <a:gd name="connsiteY1" fmla="*/ 0 h 858205"/>
                <a:gd name="connsiteX2" fmla="*/ 460242 w 1690618"/>
                <a:gd name="connsiteY2" fmla="*/ 13961 h 858205"/>
                <a:gd name="connsiteX3" fmla="*/ 1677523 w 1690618"/>
                <a:gd name="connsiteY3" fmla="*/ 138019 h 858205"/>
                <a:gd name="connsiteX4" fmla="*/ 1690618 w 1690618"/>
                <a:gd name="connsiteY4" fmla="*/ 127323 h 858205"/>
                <a:gd name="connsiteX5" fmla="*/ 1682648 w 1690618"/>
                <a:gd name="connsiteY5" fmla="*/ 179543 h 858205"/>
                <a:gd name="connsiteX6" fmla="*/ 849958 w 1690618"/>
                <a:gd name="connsiteY6" fmla="*/ 858205 h 858205"/>
                <a:gd name="connsiteX7" fmla="*/ 0 w 1690618"/>
                <a:gd name="connsiteY7" fmla="*/ 8247 h 858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0618" h="858205">
                  <a:moveTo>
                    <a:pt x="831" y="0"/>
                  </a:moveTo>
                  <a:lnTo>
                    <a:pt x="447624" y="0"/>
                  </a:lnTo>
                  <a:lnTo>
                    <a:pt x="460242" y="13961"/>
                  </a:lnTo>
                  <a:cubicBezTo>
                    <a:pt x="791064" y="344783"/>
                    <a:pt x="1301738" y="386136"/>
                    <a:pt x="1677523" y="138019"/>
                  </a:cubicBezTo>
                  <a:lnTo>
                    <a:pt x="1690618" y="127323"/>
                  </a:lnTo>
                  <a:lnTo>
                    <a:pt x="1682648" y="179543"/>
                  </a:lnTo>
                  <a:cubicBezTo>
                    <a:pt x="1603393" y="566855"/>
                    <a:pt x="1260700" y="858205"/>
                    <a:pt x="849958" y="858205"/>
                  </a:cubicBezTo>
                  <a:cubicBezTo>
                    <a:pt x="380539" y="858205"/>
                    <a:pt x="0" y="477666"/>
                    <a:pt x="0" y="8247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40DBB548-3456-EFEB-CE0C-4ECB5F3AFD50}"/>
                </a:ext>
              </a:extLst>
            </p:cNvPr>
            <p:cNvSpPr/>
            <p:nvPr/>
          </p:nvSpPr>
          <p:spPr bwMode="auto">
            <a:xfrm rot="8100000">
              <a:off x="6504723" y="502521"/>
              <a:ext cx="1687804" cy="858205"/>
            </a:xfrm>
            <a:custGeom>
              <a:avLst/>
              <a:gdLst>
                <a:gd name="connsiteX0" fmla="*/ 248947 w 1687804"/>
                <a:gd name="connsiteY0" fmla="*/ 609258 h 858205"/>
                <a:gd name="connsiteX1" fmla="*/ 0 w 1687804"/>
                <a:gd name="connsiteY1" fmla="*/ 8247 h 858205"/>
                <a:gd name="connsiteX2" fmla="*/ 831 w 1687804"/>
                <a:gd name="connsiteY2" fmla="*/ 0 h 858205"/>
                <a:gd name="connsiteX3" fmla="*/ 451540 w 1687804"/>
                <a:gd name="connsiteY3" fmla="*/ 0 h 858205"/>
                <a:gd name="connsiteX4" fmla="*/ 461472 w 1687804"/>
                <a:gd name="connsiteY4" fmla="*/ 10988 h 858205"/>
                <a:gd name="connsiteX5" fmla="*/ 1678754 w 1687804"/>
                <a:gd name="connsiteY5" fmla="*/ 135046 h 858205"/>
                <a:gd name="connsiteX6" fmla="*/ 1687804 w 1687804"/>
                <a:gd name="connsiteY6" fmla="*/ 128392 h 858205"/>
                <a:gd name="connsiteX7" fmla="*/ 1682648 w 1687804"/>
                <a:gd name="connsiteY7" fmla="*/ 179543 h 858205"/>
                <a:gd name="connsiteX8" fmla="*/ 849958 w 1687804"/>
                <a:gd name="connsiteY8" fmla="*/ 858205 h 858205"/>
                <a:gd name="connsiteX9" fmla="*/ 248947 w 1687804"/>
                <a:gd name="connsiteY9" fmla="*/ 609258 h 858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87804" h="858205">
                  <a:moveTo>
                    <a:pt x="248947" y="609258"/>
                  </a:moveTo>
                  <a:cubicBezTo>
                    <a:pt x="95135" y="455446"/>
                    <a:pt x="0" y="242957"/>
                    <a:pt x="0" y="8247"/>
                  </a:cubicBezTo>
                  <a:lnTo>
                    <a:pt x="831" y="0"/>
                  </a:lnTo>
                  <a:lnTo>
                    <a:pt x="451540" y="0"/>
                  </a:lnTo>
                  <a:lnTo>
                    <a:pt x="461472" y="10988"/>
                  </a:lnTo>
                  <a:cubicBezTo>
                    <a:pt x="792294" y="341810"/>
                    <a:pt x="1302969" y="383163"/>
                    <a:pt x="1678754" y="135046"/>
                  </a:cubicBezTo>
                  <a:lnTo>
                    <a:pt x="1687804" y="128392"/>
                  </a:lnTo>
                  <a:lnTo>
                    <a:pt x="1682648" y="179543"/>
                  </a:lnTo>
                  <a:cubicBezTo>
                    <a:pt x="1603392" y="566855"/>
                    <a:pt x="1260700" y="858205"/>
                    <a:pt x="849958" y="858205"/>
                  </a:cubicBezTo>
                  <a:cubicBezTo>
                    <a:pt x="615248" y="858205"/>
                    <a:pt x="402759" y="763070"/>
                    <a:pt x="248947" y="609258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58DED3C8-0FCA-6577-BA61-BCD9D4061585}"/>
                </a:ext>
              </a:extLst>
            </p:cNvPr>
            <p:cNvSpPr/>
            <p:nvPr/>
          </p:nvSpPr>
          <p:spPr bwMode="auto">
            <a:xfrm rot="18900000">
              <a:off x="5831915" y="2388012"/>
              <a:ext cx="1686683" cy="858205"/>
            </a:xfrm>
            <a:custGeom>
              <a:avLst/>
              <a:gdLst>
                <a:gd name="connsiteX0" fmla="*/ 1686683 w 1686683"/>
                <a:gd name="connsiteY0" fmla="*/ 139521 h 858205"/>
                <a:gd name="connsiteX1" fmla="*/ 1682648 w 1686683"/>
                <a:gd name="connsiteY1" fmla="*/ 179543 h 858205"/>
                <a:gd name="connsiteX2" fmla="*/ 849958 w 1686683"/>
                <a:gd name="connsiteY2" fmla="*/ 858205 h 858205"/>
                <a:gd name="connsiteX3" fmla="*/ 0 w 1686683"/>
                <a:gd name="connsiteY3" fmla="*/ 8247 h 858205"/>
                <a:gd name="connsiteX4" fmla="*/ 831 w 1686683"/>
                <a:gd name="connsiteY4" fmla="*/ 0 h 858205"/>
                <a:gd name="connsiteX5" fmla="*/ 452105 w 1686683"/>
                <a:gd name="connsiteY5" fmla="*/ 0 h 858205"/>
                <a:gd name="connsiteX6" fmla="*/ 467407 w 1686683"/>
                <a:gd name="connsiteY6" fmla="*/ 16930 h 858205"/>
                <a:gd name="connsiteX7" fmla="*/ 1684688 w 1686683"/>
                <a:gd name="connsiteY7" fmla="*/ 140987 h 858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6683" h="858205">
                  <a:moveTo>
                    <a:pt x="1686683" y="139521"/>
                  </a:moveTo>
                  <a:lnTo>
                    <a:pt x="1682648" y="179543"/>
                  </a:lnTo>
                  <a:cubicBezTo>
                    <a:pt x="1603392" y="566855"/>
                    <a:pt x="1260700" y="858205"/>
                    <a:pt x="849958" y="858205"/>
                  </a:cubicBezTo>
                  <a:cubicBezTo>
                    <a:pt x="380539" y="858205"/>
                    <a:pt x="0" y="477666"/>
                    <a:pt x="0" y="8247"/>
                  </a:cubicBezTo>
                  <a:lnTo>
                    <a:pt x="831" y="0"/>
                  </a:lnTo>
                  <a:lnTo>
                    <a:pt x="452105" y="0"/>
                  </a:lnTo>
                  <a:lnTo>
                    <a:pt x="467407" y="16930"/>
                  </a:lnTo>
                  <a:cubicBezTo>
                    <a:pt x="798228" y="347751"/>
                    <a:pt x="1308903" y="389104"/>
                    <a:pt x="1684688" y="140987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E9E7DF21-93F8-3BBE-7D26-989EEA07922A}"/>
                </a:ext>
              </a:extLst>
            </p:cNvPr>
            <p:cNvSpPr/>
            <p:nvPr/>
          </p:nvSpPr>
          <p:spPr bwMode="auto">
            <a:xfrm rot="13500000">
              <a:off x="7111336" y="1781785"/>
              <a:ext cx="1687158" cy="858205"/>
            </a:xfrm>
            <a:custGeom>
              <a:avLst/>
              <a:gdLst>
                <a:gd name="connsiteX0" fmla="*/ 1450969 w 1687158"/>
                <a:gd name="connsiteY0" fmla="*/ 609258 h 858205"/>
                <a:gd name="connsiteX1" fmla="*/ 849958 w 1687158"/>
                <a:gd name="connsiteY1" fmla="*/ 858205 h 858205"/>
                <a:gd name="connsiteX2" fmla="*/ 0 w 1687158"/>
                <a:gd name="connsiteY2" fmla="*/ 8247 h 858205"/>
                <a:gd name="connsiteX3" fmla="*/ 831 w 1687158"/>
                <a:gd name="connsiteY3" fmla="*/ 0 h 858205"/>
                <a:gd name="connsiteX4" fmla="*/ 446168 w 1687158"/>
                <a:gd name="connsiteY4" fmla="*/ 0 h 858205"/>
                <a:gd name="connsiteX5" fmla="*/ 461469 w 1687158"/>
                <a:gd name="connsiteY5" fmla="*/ 16928 h 858205"/>
                <a:gd name="connsiteX6" fmla="*/ 1678756 w 1687158"/>
                <a:gd name="connsiteY6" fmla="*/ 140986 h 858205"/>
                <a:gd name="connsiteX7" fmla="*/ 1687158 w 1687158"/>
                <a:gd name="connsiteY7" fmla="*/ 134809 h 858205"/>
                <a:gd name="connsiteX8" fmla="*/ 1682648 w 1687158"/>
                <a:gd name="connsiteY8" fmla="*/ 179543 h 858205"/>
                <a:gd name="connsiteX9" fmla="*/ 1450969 w 1687158"/>
                <a:gd name="connsiteY9" fmla="*/ 609258 h 858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87158" h="858205">
                  <a:moveTo>
                    <a:pt x="1450969" y="609258"/>
                  </a:moveTo>
                  <a:cubicBezTo>
                    <a:pt x="1297157" y="763070"/>
                    <a:pt x="1084667" y="858205"/>
                    <a:pt x="849958" y="858205"/>
                  </a:cubicBezTo>
                  <a:cubicBezTo>
                    <a:pt x="380539" y="858205"/>
                    <a:pt x="0" y="477666"/>
                    <a:pt x="0" y="8247"/>
                  </a:cubicBezTo>
                  <a:lnTo>
                    <a:pt x="831" y="0"/>
                  </a:lnTo>
                  <a:lnTo>
                    <a:pt x="446168" y="0"/>
                  </a:lnTo>
                  <a:lnTo>
                    <a:pt x="461469" y="16928"/>
                  </a:lnTo>
                  <a:cubicBezTo>
                    <a:pt x="792292" y="347751"/>
                    <a:pt x="1302969" y="389104"/>
                    <a:pt x="1678756" y="140986"/>
                  </a:cubicBezTo>
                  <a:lnTo>
                    <a:pt x="1687158" y="134809"/>
                  </a:lnTo>
                  <a:lnTo>
                    <a:pt x="1682648" y="179543"/>
                  </a:lnTo>
                  <a:cubicBezTo>
                    <a:pt x="1648681" y="345534"/>
                    <a:pt x="1566328" y="493899"/>
                    <a:pt x="1450969" y="609258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2E528C38-67A4-ED81-F7CE-7255BE2F0B76}"/>
                </a:ext>
              </a:extLst>
            </p:cNvPr>
            <p:cNvSpPr/>
            <p:nvPr/>
          </p:nvSpPr>
          <p:spPr bwMode="auto">
            <a:xfrm rot="2700000">
              <a:off x="5225759" y="1108415"/>
              <a:ext cx="1687329" cy="858205"/>
            </a:xfrm>
            <a:custGeom>
              <a:avLst/>
              <a:gdLst>
                <a:gd name="connsiteX0" fmla="*/ 831 w 1687329"/>
                <a:gd name="connsiteY0" fmla="*/ 0 h 858205"/>
                <a:gd name="connsiteX1" fmla="*/ 457474 w 1687329"/>
                <a:gd name="connsiteY1" fmla="*/ 0 h 858205"/>
                <a:gd name="connsiteX2" fmla="*/ 467409 w 1687329"/>
                <a:gd name="connsiteY2" fmla="*/ 10991 h 858205"/>
                <a:gd name="connsiteX3" fmla="*/ 1684692 w 1687329"/>
                <a:gd name="connsiteY3" fmla="*/ 135050 h 858205"/>
                <a:gd name="connsiteX4" fmla="*/ 1687329 w 1687329"/>
                <a:gd name="connsiteY4" fmla="*/ 133111 h 858205"/>
                <a:gd name="connsiteX5" fmla="*/ 1682648 w 1687329"/>
                <a:gd name="connsiteY5" fmla="*/ 179543 h 858205"/>
                <a:gd name="connsiteX6" fmla="*/ 849958 w 1687329"/>
                <a:gd name="connsiteY6" fmla="*/ 858205 h 858205"/>
                <a:gd name="connsiteX7" fmla="*/ 0 w 1687329"/>
                <a:gd name="connsiteY7" fmla="*/ 8247 h 858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7329" h="858205">
                  <a:moveTo>
                    <a:pt x="831" y="0"/>
                  </a:moveTo>
                  <a:lnTo>
                    <a:pt x="457474" y="0"/>
                  </a:lnTo>
                  <a:lnTo>
                    <a:pt x="467409" y="10991"/>
                  </a:lnTo>
                  <a:cubicBezTo>
                    <a:pt x="798231" y="341814"/>
                    <a:pt x="1308906" y="383167"/>
                    <a:pt x="1684692" y="135050"/>
                  </a:cubicBezTo>
                  <a:lnTo>
                    <a:pt x="1687329" y="133111"/>
                  </a:lnTo>
                  <a:lnTo>
                    <a:pt x="1682648" y="179543"/>
                  </a:lnTo>
                  <a:cubicBezTo>
                    <a:pt x="1603392" y="566855"/>
                    <a:pt x="1260700" y="858205"/>
                    <a:pt x="849958" y="858205"/>
                  </a:cubicBezTo>
                  <a:cubicBezTo>
                    <a:pt x="380539" y="858205"/>
                    <a:pt x="0" y="477666"/>
                    <a:pt x="0" y="8247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7A97FCE7-CAD8-BFBA-5D36-A9330319BA0E}"/>
              </a:ext>
            </a:extLst>
          </p:cNvPr>
          <p:cNvGrpSpPr/>
          <p:nvPr/>
        </p:nvGrpSpPr>
        <p:grpSpPr>
          <a:xfrm>
            <a:off x="3728546" y="3767589"/>
            <a:ext cx="2489408" cy="2665950"/>
            <a:chOff x="378737" y="1531842"/>
            <a:chExt cx="3476609" cy="3723160"/>
          </a:xfrm>
        </p:grpSpPr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0C22145B-4A7D-4AA5-0EFF-C0C9EA1CAACD}"/>
                </a:ext>
              </a:extLst>
            </p:cNvPr>
            <p:cNvSpPr/>
            <p:nvPr/>
          </p:nvSpPr>
          <p:spPr>
            <a:xfrm>
              <a:off x="1325330" y="1531842"/>
              <a:ext cx="1523261" cy="1601062"/>
            </a:xfrm>
            <a:custGeom>
              <a:avLst/>
              <a:gdLst>
                <a:gd name="connsiteX0" fmla="*/ 800532 w 1523261"/>
                <a:gd name="connsiteY0" fmla="*/ 0 h 1601062"/>
                <a:gd name="connsiteX1" fmla="*/ 1464346 w 1523261"/>
                <a:gd name="connsiteY1" fmla="*/ 352947 h 1601062"/>
                <a:gd name="connsiteX2" fmla="*/ 1523261 w 1523261"/>
                <a:gd name="connsiteY2" fmla="*/ 461489 h 1601062"/>
                <a:gd name="connsiteX3" fmla="*/ 1447257 w 1523261"/>
                <a:gd name="connsiteY3" fmla="*/ 482682 h 1601062"/>
                <a:gd name="connsiteX4" fmla="*/ 1282182 w 1523261"/>
                <a:gd name="connsiteY4" fmla="*/ 557020 h 1601062"/>
                <a:gd name="connsiteX5" fmla="*/ 856944 w 1523261"/>
                <a:gd name="connsiteY5" fmla="*/ 1527680 h 1601062"/>
                <a:gd name="connsiteX6" fmla="*/ 876338 w 1523261"/>
                <a:gd name="connsiteY6" fmla="*/ 1597234 h 1601062"/>
                <a:gd name="connsiteX7" fmla="*/ 800532 w 1523261"/>
                <a:gd name="connsiteY7" fmla="*/ 1601062 h 1601062"/>
                <a:gd name="connsiteX8" fmla="*/ 0 w 1523261"/>
                <a:gd name="connsiteY8" fmla="*/ 800531 h 1601062"/>
                <a:gd name="connsiteX9" fmla="*/ 800532 w 1523261"/>
                <a:gd name="connsiteY9" fmla="*/ 0 h 1601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3261" h="1601062">
                  <a:moveTo>
                    <a:pt x="800532" y="0"/>
                  </a:moveTo>
                  <a:cubicBezTo>
                    <a:pt x="1076858" y="0"/>
                    <a:pt x="1320485" y="140004"/>
                    <a:pt x="1464346" y="352947"/>
                  </a:cubicBezTo>
                  <a:lnTo>
                    <a:pt x="1523261" y="461489"/>
                  </a:lnTo>
                  <a:lnTo>
                    <a:pt x="1447257" y="482682"/>
                  </a:lnTo>
                  <a:cubicBezTo>
                    <a:pt x="1390916" y="501462"/>
                    <a:pt x="1335618" y="526169"/>
                    <a:pt x="1282182" y="557020"/>
                  </a:cubicBezTo>
                  <a:cubicBezTo>
                    <a:pt x="934848" y="757553"/>
                    <a:pt x="773031" y="1156013"/>
                    <a:pt x="856944" y="1527680"/>
                  </a:cubicBezTo>
                  <a:lnTo>
                    <a:pt x="876338" y="1597234"/>
                  </a:lnTo>
                  <a:lnTo>
                    <a:pt x="800532" y="1601062"/>
                  </a:lnTo>
                  <a:cubicBezTo>
                    <a:pt x="358410" y="1601062"/>
                    <a:pt x="0" y="1242652"/>
                    <a:pt x="0" y="800531"/>
                  </a:cubicBezTo>
                  <a:cubicBezTo>
                    <a:pt x="0" y="358410"/>
                    <a:pt x="358410" y="0"/>
                    <a:pt x="800532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25502CA2-A757-3113-A3F2-C89F48792E24}"/>
                </a:ext>
              </a:extLst>
            </p:cNvPr>
            <p:cNvSpPr/>
            <p:nvPr/>
          </p:nvSpPr>
          <p:spPr>
            <a:xfrm>
              <a:off x="1405277" y="3653940"/>
              <a:ext cx="1521116" cy="1601062"/>
            </a:xfrm>
            <a:custGeom>
              <a:avLst/>
              <a:gdLst>
                <a:gd name="connsiteX0" fmla="*/ 720584 w 1521116"/>
                <a:gd name="connsiteY0" fmla="*/ 0 h 1601062"/>
                <a:gd name="connsiteX1" fmla="*/ 1521116 w 1521116"/>
                <a:gd name="connsiteY1" fmla="*/ 800531 h 1601062"/>
                <a:gd name="connsiteX2" fmla="*/ 720584 w 1521116"/>
                <a:gd name="connsiteY2" fmla="*/ 1601062 h 1601062"/>
                <a:gd name="connsiteX3" fmla="*/ 56770 w 1521116"/>
                <a:gd name="connsiteY3" fmla="*/ 1248116 h 1601062"/>
                <a:gd name="connsiteX4" fmla="*/ 0 w 1521116"/>
                <a:gd name="connsiteY4" fmla="*/ 1143524 h 1601062"/>
                <a:gd name="connsiteX5" fmla="*/ 7958 w 1521116"/>
                <a:gd name="connsiteY5" fmla="*/ 1142136 h 1601062"/>
                <a:gd name="connsiteX6" fmla="*/ 258224 w 1521116"/>
                <a:gd name="connsiteY6" fmla="*/ 1044043 h 1601062"/>
                <a:gd name="connsiteX7" fmla="*/ 683462 w 1521116"/>
                <a:gd name="connsiteY7" fmla="*/ 73383 h 1601062"/>
                <a:gd name="connsiteX8" fmla="*/ 663801 w 1521116"/>
                <a:gd name="connsiteY8" fmla="*/ 2867 h 1601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1116" h="1601062">
                  <a:moveTo>
                    <a:pt x="720584" y="0"/>
                  </a:moveTo>
                  <a:cubicBezTo>
                    <a:pt x="1162706" y="0"/>
                    <a:pt x="1521116" y="358410"/>
                    <a:pt x="1521116" y="800531"/>
                  </a:cubicBezTo>
                  <a:cubicBezTo>
                    <a:pt x="1521116" y="1242652"/>
                    <a:pt x="1162706" y="1601062"/>
                    <a:pt x="720584" y="1601062"/>
                  </a:cubicBezTo>
                  <a:cubicBezTo>
                    <a:pt x="444258" y="1601062"/>
                    <a:pt x="200632" y="1461058"/>
                    <a:pt x="56770" y="1248116"/>
                  </a:cubicBezTo>
                  <a:lnTo>
                    <a:pt x="0" y="1143524"/>
                  </a:lnTo>
                  <a:lnTo>
                    <a:pt x="7958" y="1142136"/>
                  </a:lnTo>
                  <a:cubicBezTo>
                    <a:pt x="93727" y="1122771"/>
                    <a:pt x="178070" y="1090320"/>
                    <a:pt x="258224" y="1044043"/>
                  </a:cubicBezTo>
                  <a:cubicBezTo>
                    <a:pt x="605558" y="843510"/>
                    <a:pt x="767376" y="445050"/>
                    <a:pt x="683462" y="73383"/>
                  </a:cubicBezTo>
                  <a:lnTo>
                    <a:pt x="663801" y="2867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746CBABE-D69C-116B-A68A-B95D5285FD68}"/>
                </a:ext>
              </a:extLst>
            </p:cNvPr>
            <p:cNvSpPr/>
            <p:nvPr/>
          </p:nvSpPr>
          <p:spPr>
            <a:xfrm rot="3600000">
              <a:off x="2269484" y="2034382"/>
              <a:ext cx="1536434" cy="1601062"/>
            </a:xfrm>
            <a:custGeom>
              <a:avLst/>
              <a:gdLst>
                <a:gd name="connsiteX0" fmla="*/ 136718 w 1536434"/>
                <a:gd name="connsiteY0" fmla="*/ 352947 h 1601062"/>
                <a:gd name="connsiteX1" fmla="*/ 800531 w 1536434"/>
                <a:gd name="connsiteY1" fmla="*/ 0 h 1601062"/>
                <a:gd name="connsiteX2" fmla="*/ 1464344 w 1536434"/>
                <a:gd name="connsiteY2" fmla="*/ 352947 h 1601062"/>
                <a:gd name="connsiteX3" fmla="*/ 1536434 w 1536434"/>
                <a:gd name="connsiteY3" fmla="*/ 485762 h 1601062"/>
                <a:gd name="connsiteX4" fmla="*/ 1443625 w 1536434"/>
                <a:gd name="connsiteY4" fmla="*/ 506770 h 1601062"/>
                <a:gd name="connsiteX5" fmla="*/ 1278550 w 1536434"/>
                <a:gd name="connsiteY5" fmla="*/ 581109 h 1601062"/>
                <a:gd name="connsiteX6" fmla="*/ 838281 w 1536434"/>
                <a:gd name="connsiteY6" fmla="*/ 1465627 h 1601062"/>
                <a:gd name="connsiteX7" fmla="*/ 867413 w 1536434"/>
                <a:gd name="connsiteY7" fmla="*/ 1594320 h 1601062"/>
                <a:gd name="connsiteX8" fmla="*/ 800531 w 1536434"/>
                <a:gd name="connsiteY8" fmla="*/ 1601062 h 1601062"/>
                <a:gd name="connsiteX9" fmla="*/ 0 w 1536434"/>
                <a:gd name="connsiteY9" fmla="*/ 800531 h 1601062"/>
                <a:gd name="connsiteX10" fmla="*/ 136718 w 1536434"/>
                <a:gd name="connsiteY10" fmla="*/ 352947 h 1601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36434" h="1601062">
                  <a:moveTo>
                    <a:pt x="136718" y="352947"/>
                  </a:moveTo>
                  <a:cubicBezTo>
                    <a:pt x="280580" y="140004"/>
                    <a:pt x="524205" y="0"/>
                    <a:pt x="800531" y="0"/>
                  </a:cubicBezTo>
                  <a:cubicBezTo>
                    <a:pt x="1076857" y="0"/>
                    <a:pt x="1320483" y="140004"/>
                    <a:pt x="1464344" y="352947"/>
                  </a:cubicBezTo>
                  <a:lnTo>
                    <a:pt x="1536434" y="485762"/>
                  </a:lnTo>
                  <a:lnTo>
                    <a:pt x="1443625" y="506770"/>
                  </a:lnTo>
                  <a:cubicBezTo>
                    <a:pt x="1387284" y="525551"/>
                    <a:pt x="1331987" y="550257"/>
                    <a:pt x="1278550" y="581109"/>
                  </a:cubicBezTo>
                  <a:cubicBezTo>
                    <a:pt x="957933" y="766217"/>
                    <a:pt x="795391" y="1119972"/>
                    <a:pt x="838281" y="1465627"/>
                  </a:cubicBezTo>
                  <a:lnTo>
                    <a:pt x="867413" y="1594320"/>
                  </a:lnTo>
                  <a:lnTo>
                    <a:pt x="800531" y="1601062"/>
                  </a:lnTo>
                  <a:cubicBezTo>
                    <a:pt x="358410" y="1601062"/>
                    <a:pt x="0" y="1242652"/>
                    <a:pt x="0" y="800531"/>
                  </a:cubicBezTo>
                  <a:cubicBezTo>
                    <a:pt x="0" y="634736"/>
                    <a:pt x="50401" y="480712"/>
                    <a:pt x="136718" y="352947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643EA85C-FAFF-137D-1D6F-23C3A035A674}"/>
                </a:ext>
              </a:extLst>
            </p:cNvPr>
            <p:cNvSpPr/>
            <p:nvPr/>
          </p:nvSpPr>
          <p:spPr>
            <a:xfrm rot="3600000">
              <a:off x="482462" y="3162056"/>
              <a:ext cx="1511828" cy="1601062"/>
            </a:xfrm>
            <a:custGeom>
              <a:avLst/>
              <a:gdLst>
                <a:gd name="connsiteX0" fmla="*/ 644302 w 1511828"/>
                <a:gd name="connsiteY0" fmla="*/ 6754 h 1601062"/>
                <a:gd name="connsiteX1" fmla="*/ 711297 w 1511828"/>
                <a:gd name="connsiteY1" fmla="*/ 0 h 1601062"/>
                <a:gd name="connsiteX2" fmla="*/ 1511828 w 1511828"/>
                <a:gd name="connsiteY2" fmla="*/ 800531 h 1601062"/>
                <a:gd name="connsiteX3" fmla="*/ 711297 w 1511828"/>
                <a:gd name="connsiteY3" fmla="*/ 1601062 h 1601062"/>
                <a:gd name="connsiteX4" fmla="*/ 47484 w 1511828"/>
                <a:gd name="connsiteY4" fmla="*/ 1248115 h 1601062"/>
                <a:gd name="connsiteX5" fmla="*/ 0 w 1511828"/>
                <a:gd name="connsiteY5" fmla="*/ 1160632 h 1601062"/>
                <a:gd name="connsiteX6" fmla="*/ 80231 w 1511828"/>
                <a:gd name="connsiteY6" fmla="*/ 1142470 h 1601062"/>
                <a:gd name="connsiteX7" fmla="*/ 245306 w 1511828"/>
                <a:gd name="connsiteY7" fmla="*/ 1068132 h 1601062"/>
                <a:gd name="connsiteX8" fmla="*/ 646791 w 1511828"/>
                <a:gd name="connsiteY8" fmla="*/ 12280 h 1601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1828" h="1601062">
                  <a:moveTo>
                    <a:pt x="644302" y="6754"/>
                  </a:moveTo>
                  <a:lnTo>
                    <a:pt x="711297" y="0"/>
                  </a:lnTo>
                  <a:cubicBezTo>
                    <a:pt x="1153418" y="0"/>
                    <a:pt x="1511828" y="358410"/>
                    <a:pt x="1511828" y="800531"/>
                  </a:cubicBezTo>
                  <a:cubicBezTo>
                    <a:pt x="1511828" y="1242652"/>
                    <a:pt x="1153418" y="1601062"/>
                    <a:pt x="711297" y="1601062"/>
                  </a:cubicBezTo>
                  <a:cubicBezTo>
                    <a:pt x="434971" y="1601062"/>
                    <a:pt x="191345" y="1461058"/>
                    <a:pt x="47484" y="1248115"/>
                  </a:cubicBezTo>
                  <a:lnTo>
                    <a:pt x="0" y="1160632"/>
                  </a:lnTo>
                  <a:lnTo>
                    <a:pt x="80231" y="1142470"/>
                  </a:lnTo>
                  <a:cubicBezTo>
                    <a:pt x="136572" y="1123690"/>
                    <a:pt x="191869" y="1098983"/>
                    <a:pt x="245306" y="1068132"/>
                  </a:cubicBezTo>
                  <a:cubicBezTo>
                    <a:pt x="619359" y="852172"/>
                    <a:pt x="778255" y="406666"/>
                    <a:pt x="646791" y="1228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CEE17A84-AC0E-34DE-798D-ABC31905598A}"/>
                </a:ext>
              </a:extLst>
            </p:cNvPr>
            <p:cNvSpPr/>
            <p:nvPr/>
          </p:nvSpPr>
          <p:spPr>
            <a:xfrm rot="7200000">
              <a:off x="2292991" y="3107146"/>
              <a:ext cx="1523646" cy="1601064"/>
            </a:xfrm>
            <a:custGeom>
              <a:avLst/>
              <a:gdLst>
                <a:gd name="connsiteX0" fmla="*/ 96620 w 1523646"/>
                <a:gd name="connsiteY0" fmla="*/ 1182113 h 1601064"/>
                <a:gd name="connsiteX1" fmla="*/ 0 w 1523646"/>
                <a:gd name="connsiteY1" fmla="*/ 800532 h 1601064"/>
                <a:gd name="connsiteX2" fmla="*/ 800531 w 1523646"/>
                <a:gd name="connsiteY2" fmla="*/ 0 h 1601064"/>
                <a:gd name="connsiteX3" fmla="*/ 1504442 w 1523646"/>
                <a:gd name="connsiteY3" fmla="*/ 418951 h 1601064"/>
                <a:gd name="connsiteX4" fmla="*/ 1523646 w 1523646"/>
                <a:gd name="connsiteY4" fmla="*/ 458816 h 1601064"/>
                <a:gd name="connsiteX5" fmla="*/ 1417749 w 1523646"/>
                <a:gd name="connsiteY5" fmla="*/ 482787 h 1601064"/>
                <a:gd name="connsiteX6" fmla="*/ 1252674 w 1523646"/>
                <a:gd name="connsiteY6" fmla="*/ 557125 h 1601064"/>
                <a:gd name="connsiteX7" fmla="*/ 827436 w 1523646"/>
                <a:gd name="connsiteY7" fmla="*/ 1527786 h 1601064"/>
                <a:gd name="connsiteX8" fmla="*/ 846574 w 1523646"/>
                <a:gd name="connsiteY8" fmla="*/ 1596422 h 1601064"/>
                <a:gd name="connsiteX9" fmla="*/ 800531 w 1523646"/>
                <a:gd name="connsiteY9" fmla="*/ 1601064 h 1601064"/>
                <a:gd name="connsiteX10" fmla="*/ 96620 w 1523646"/>
                <a:gd name="connsiteY10" fmla="*/ 1182113 h 1601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23646" h="1601064">
                  <a:moveTo>
                    <a:pt x="96620" y="1182113"/>
                  </a:moveTo>
                  <a:cubicBezTo>
                    <a:pt x="35001" y="1068683"/>
                    <a:pt x="0" y="938695"/>
                    <a:pt x="0" y="800532"/>
                  </a:cubicBezTo>
                  <a:cubicBezTo>
                    <a:pt x="0" y="358410"/>
                    <a:pt x="358410" y="0"/>
                    <a:pt x="800531" y="0"/>
                  </a:cubicBezTo>
                  <a:cubicBezTo>
                    <a:pt x="1104489" y="0"/>
                    <a:pt x="1368881" y="169405"/>
                    <a:pt x="1504442" y="418951"/>
                  </a:cubicBezTo>
                  <a:lnTo>
                    <a:pt x="1523646" y="458816"/>
                  </a:lnTo>
                  <a:lnTo>
                    <a:pt x="1417749" y="482787"/>
                  </a:lnTo>
                  <a:cubicBezTo>
                    <a:pt x="1361408" y="501567"/>
                    <a:pt x="1306110" y="526274"/>
                    <a:pt x="1252674" y="557125"/>
                  </a:cubicBezTo>
                  <a:cubicBezTo>
                    <a:pt x="905340" y="757659"/>
                    <a:pt x="743523" y="1156118"/>
                    <a:pt x="827436" y="1527786"/>
                  </a:cubicBezTo>
                  <a:lnTo>
                    <a:pt x="846574" y="1596422"/>
                  </a:lnTo>
                  <a:lnTo>
                    <a:pt x="800531" y="1601064"/>
                  </a:lnTo>
                  <a:cubicBezTo>
                    <a:pt x="496573" y="1601064"/>
                    <a:pt x="232181" y="1431659"/>
                    <a:pt x="96620" y="1182113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4FE21A2F-552F-CDDE-9AAE-63212D345906}"/>
                </a:ext>
              </a:extLst>
            </p:cNvPr>
            <p:cNvSpPr/>
            <p:nvPr/>
          </p:nvSpPr>
          <p:spPr>
            <a:xfrm rot="7200000">
              <a:off x="415539" y="2111489"/>
              <a:ext cx="1527460" cy="1601064"/>
            </a:xfrm>
            <a:custGeom>
              <a:avLst/>
              <a:gdLst>
                <a:gd name="connsiteX0" fmla="*/ 23018 w 1527460"/>
                <a:gd name="connsiteY0" fmla="*/ 1182113 h 1601064"/>
                <a:gd name="connsiteX1" fmla="*/ 0 w 1527460"/>
                <a:gd name="connsiteY1" fmla="*/ 1134332 h 1601064"/>
                <a:gd name="connsiteX2" fmla="*/ 69988 w 1527460"/>
                <a:gd name="connsiteY2" fmla="*/ 1118489 h 1601064"/>
                <a:gd name="connsiteX3" fmla="*/ 235063 w 1527460"/>
                <a:gd name="connsiteY3" fmla="*/ 1044151 h 1601064"/>
                <a:gd name="connsiteX4" fmla="*/ 660301 w 1527460"/>
                <a:gd name="connsiteY4" fmla="*/ 73490 h 1601064"/>
                <a:gd name="connsiteX5" fmla="*/ 642191 w 1527460"/>
                <a:gd name="connsiteY5" fmla="*/ 8542 h 1601064"/>
                <a:gd name="connsiteX6" fmla="*/ 726929 w 1527460"/>
                <a:gd name="connsiteY6" fmla="*/ 0 h 1601064"/>
                <a:gd name="connsiteX7" fmla="*/ 1527460 w 1527460"/>
                <a:gd name="connsiteY7" fmla="*/ 800532 h 1601064"/>
                <a:gd name="connsiteX8" fmla="*/ 726929 w 1527460"/>
                <a:gd name="connsiteY8" fmla="*/ 1601064 h 1601064"/>
                <a:gd name="connsiteX9" fmla="*/ 23018 w 1527460"/>
                <a:gd name="connsiteY9" fmla="*/ 1182113 h 1601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7460" h="1601064">
                  <a:moveTo>
                    <a:pt x="23018" y="1182113"/>
                  </a:moveTo>
                  <a:lnTo>
                    <a:pt x="0" y="1134332"/>
                  </a:lnTo>
                  <a:lnTo>
                    <a:pt x="69988" y="1118489"/>
                  </a:lnTo>
                  <a:cubicBezTo>
                    <a:pt x="126329" y="1099708"/>
                    <a:pt x="181627" y="1075002"/>
                    <a:pt x="235063" y="1044151"/>
                  </a:cubicBezTo>
                  <a:cubicBezTo>
                    <a:pt x="582397" y="843617"/>
                    <a:pt x="744214" y="445158"/>
                    <a:pt x="660301" y="73490"/>
                  </a:cubicBezTo>
                  <a:lnTo>
                    <a:pt x="642191" y="8542"/>
                  </a:lnTo>
                  <a:lnTo>
                    <a:pt x="726929" y="0"/>
                  </a:lnTo>
                  <a:cubicBezTo>
                    <a:pt x="1169050" y="0"/>
                    <a:pt x="1527460" y="358410"/>
                    <a:pt x="1527460" y="800532"/>
                  </a:cubicBezTo>
                  <a:cubicBezTo>
                    <a:pt x="1527460" y="1242654"/>
                    <a:pt x="1169050" y="1601064"/>
                    <a:pt x="726929" y="1601064"/>
                  </a:cubicBezTo>
                  <a:cubicBezTo>
                    <a:pt x="422971" y="1601064"/>
                    <a:pt x="158579" y="1431659"/>
                    <a:pt x="23018" y="1182113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44BDBDEA-1C4E-BDE8-99B2-7E5AC4C3A7D9}"/>
              </a:ext>
            </a:extLst>
          </p:cNvPr>
          <p:cNvGrpSpPr/>
          <p:nvPr/>
        </p:nvGrpSpPr>
        <p:grpSpPr>
          <a:xfrm>
            <a:off x="6584339" y="3774376"/>
            <a:ext cx="2638147" cy="2638147"/>
            <a:chOff x="5908265" y="777134"/>
            <a:chExt cx="4266418" cy="4266418"/>
          </a:xfrm>
        </p:grpSpPr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E4CA5B9D-1795-2852-4108-3DFED7014CDD}"/>
                </a:ext>
              </a:extLst>
            </p:cNvPr>
            <p:cNvSpPr/>
            <p:nvPr/>
          </p:nvSpPr>
          <p:spPr>
            <a:xfrm>
              <a:off x="7185822" y="777134"/>
              <a:ext cx="1525621" cy="1713416"/>
            </a:xfrm>
            <a:custGeom>
              <a:avLst/>
              <a:gdLst>
                <a:gd name="connsiteX0" fmla="*/ 856709 w 1525621"/>
                <a:gd name="connsiteY0" fmla="*/ 0 h 1713416"/>
                <a:gd name="connsiteX1" fmla="*/ 1462494 w 1525621"/>
                <a:gd name="connsiteY1" fmla="*/ 250924 h 1713416"/>
                <a:gd name="connsiteX2" fmla="*/ 1525621 w 1525621"/>
                <a:gd name="connsiteY2" fmla="*/ 327435 h 1713416"/>
                <a:gd name="connsiteX3" fmla="*/ 1479517 w 1525621"/>
                <a:gd name="connsiteY3" fmla="*/ 338692 h 1713416"/>
                <a:gd name="connsiteX4" fmla="*/ 1086604 w 1525621"/>
                <a:gd name="connsiteY4" fmla="*/ 572830 h 1713416"/>
                <a:gd name="connsiteX5" fmla="*/ 882266 w 1525621"/>
                <a:gd name="connsiteY5" fmla="*/ 1580624 h 1713416"/>
                <a:gd name="connsiteX6" fmla="*/ 949408 w 1525621"/>
                <a:gd name="connsiteY6" fmla="*/ 1708214 h 1713416"/>
                <a:gd name="connsiteX7" fmla="*/ 944303 w 1525621"/>
                <a:gd name="connsiteY7" fmla="*/ 1708993 h 1713416"/>
                <a:gd name="connsiteX8" fmla="*/ 856709 w 1525621"/>
                <a:gd name="connsiteY8" fmla="*/ 1713416 h 1713416"/>
                <a:gd name="connsiteX9" fmla="*/ 0 w 1525621"/>
                <a:gd name="connsiteY9" fmla="*/ 856708 h 1713416"/>
                <a:gd name="connsiteX10" fmla="*/ 856709 w 1525621"/>
                <a:gd name="connsiteY10" fmla="*/ 0 h 1713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25621" h="1713416">
                  <a:moveTo>
                    <a:pt x="856709" y="0"/>
                  </a:moveTo>
                  <a:cubicBezTo>
                    <a:pt x="1093283" y="0"/>
                    <a:pt x="1307460" y="95890"/>
                    <a:pt x="1462494" y="250924"/>
                  </a:cubicBezTo>
                  <a:lnTo>
                    <a:pt x="1525621" y="327435"/>
                  </a:lnTo>
                  <a:lnTo>
                    <a:pt x="1479517" y="338692"/>
                  </a:lnTo>
                  <a:cubicBezTo>
                    <a:pt x="1335688" y="381262"/>
                    <a:pt x="1200125" y="459308"/>
                    <a:pt x="1086604" y="572830"/>
                  </a:cubicBezTo>
                  <a:cubicBezTo>
                    <a:pt x="814153" y="845281"/>
                    <a:pt x="746040" y="1244692"/>
                    <a:pt x="882266" y="1580624"/>
                  </a:cubicBezTo>
                  <a:lnTo>
                    <a:pt x="949408" y="1708214"/>
                  </a:lnTo>
                  <a:lnTo>
                    <a:pt x="944303" y="1708993"/>
                  </a:lnTo>
                  <a:cubicBezTo>
                    <a:pt x="915503" y="1711918"/>
                    <a:pt x="886281" y="1713416"/>
                    <a:pt x="856709" y="1713416"/>
                  </a:cubicBezTo>
                  <a:cubicBezTo>
                    <a:pt x="383562" y="1713416"/>
                    <a:pt x="0" y="1329855"/>
                    <a:pt x="0" y="856708"/>
                  </a:cubicBezTo>
                  <a:cubicBezTo>
                    <a:pt x="0" y="383561"/>
                    <a:pt x="383562" y="0"/>
                    <a:pt x="856709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DDDA7CF5-DB08-F300-172C-EC9197CB6A11}"/>
                </a:ext>
              </a:extLst>
            </p:cNvPr>
            <p:cNvSpPr/>
            <p:nvPr/>
          </p:nvSpPr>
          <p:spPr>
            <a:xfrm>
              <a:off x="7368597" y="3330136"/>
              <a:ext cx="1530643" cy="1713416"/>
            </a:xfrm>
            <a:custGeom>
              <a:avLst/>
              <a:gdLst>
                <a:gd name="connsiteX0" fmla="*/ 673934 w 1530643"/>
                <a:gd name="connsiteY0" fmla="*/ 0 h 1713416"/>
                <a:gd name="connsiteX1" fmla="*/ 1530643 w 1530643"/>
                <a:gd name="connsiteY1" fmla="*/ 856708 h 1713416"/>
                <a:gd name="connsiteX2" fmla="*/ 673934 w 1530643"/>
                <a:gd name="connsiteY2" fmla="*/ 1713416 h 1713416"/>
                <a:gd name="connsiteX3" fmla="*/ 68150 w 1530643"/>
                <a:gd name="connsiteY3" fmla="*/ 1462492 h 1713416"/>
                <a:gd name="connsiteX4" fmla="*/ 0 w 1530643"/>
                <a:gd name="connsiteY4" fmla="*/ 1379895 h 1713416"/>
                <a:gd name="connsiteX5" fmla="*/ 21185 w 1530643"/>
                <a:gd name="connsiteY5" fmla="*/ 1374722 h 1713416"/>
                <a:gd name="connsiteX6" fmla="*/ 414098 w 1530643"/>
                <a:gd name="connsiteY6" fmla="*/ 1140585 h 1713416"/>
                <a:gd name="connsiteX7" fmla="*/ 618436 w 1530643"/>
                <a:gd name="connsiteY7" fmla="*/ 132791 h 1713416"/>
                <a:gd name="connsiteX8" fmla="*/ 553520 w 1530643"/>
                <a:gd name="connsiteY8" fmla="*/ 9432 h 1713416"/>
                <a:gd name="connsiteX9" fmla="*/ 586341 w 1530643"/>
                <a:gd name="connsiteY9" fmla="*/ 4423 h 1713416"/>
                <a:gd name="connsiteX10" fmla="*/ 673934 w 1530643"/>
                <a:gd name="connsiteY10" fmla="*/ 0 h 1713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30643" h="1713416">
                  <a:moveTo>
                    <a:pt x="673934" y="0"/>
                  </a:moveTo>
                  <a:cubicBezTo>
                    <a:pt x="1147081" y="0"/>
                    <a:pt x="1530643" y="383561"/>
                    <a:pt x="1530643" y="856708"/>
                  </a:cubicBezTo>
                  <a:cubicBezTo>
                    <a:pt x="1530643" y="1329855"/>
                    <a:pt x="1147081" y="1713416"/>
                    <a:pt x="673934" y="1713416"/>
                  </a:cubicBezTo>
                  <a:cubicBezTo>
                    <a:pt x="437361" y="1713416"/>
                    <a:pt x="223184" y="1617526"/>
                    <a:pt x="68150" y="1462492"/>
                  </a:cubicBezTo>
                  <a:lnTo>
                    <a:pt x="0" y="1379895"/>
                  </a:lnTo>
                  <a:lnTo>
                    <a:pt x="21185" y="1374722"/>
                  </a:lnTo>
                  <a:cubicBezTo>
                    <a:pt x="165013" y="1332152"/>
                    <a:pt x="300576" y="1254106"/>
                    <a:pt x="414098" y="1140585"/>
                  </a:cubicBezTo>
                  <a:cubicBezTo>
                    <a:pt x="686549" y="868133"/>
                    <a:pt x="754662" y="468722"/>
                    <a:pt x="618436" y="132791"/>
                  </a:cubicBezTo>
                  <a:lnTo>
                    <a:pt x="553520" y="9432"/>
                  </a:lnTo>
                  <a:lnTo>
                    <a:pt x="586341" y="4423"/>
                  </a:lnTo>
                  <a:cubicBezTo>
                    <a:pt x="615141" y="1498"/>
                    <a:pt x="644363" y="0"/>
                    <a:pt x="673934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2A227011-AA61-22F2-6BF7-356D6693D479}"/>
                </a:ext>
              </a:extLst>
            </p:cNvPr>
            <p:cNvSpPr/>
            <p:nvPr/>
          </p:nvSpPr>
          <p:spPr>
            <a:xfrm rot="5400000">
              <a:off x="8548768" y="1966133"/>
              <a:ext cx="1538413" cy="1713416"/>
            </a:xfrm>
            <a:custGeom>
              <a:avLst/>
              <a:gdLst>
                <a:gd name="connsiteX0" fmla="*/ 0 w 1538413"/>
                <a:gd name="connsiteY0" fmla="*/ 856708 h 1713416"/>
                <a:gd name="connsiteX1" fmla="*/ 856709 w 1538413"/>
                <a:gd name="connsiteY1" fmla="*/ 0 h 1713416"/>
                <a:gd name="connsiteX2" fmla="*/ 1462494 w 1538413"/>
                <a:gd name="connsiteY2" fmla="*/ 250924 h 1713416"/>
                <a:gd name="connsiteX3" fmla="*/ 1538413 w 1538413"/>
                <a:gd name="connsiteY3" fmla="*/ 342939 h 1713416"/>
                <a:gd name="connsiteX4" fmla="*/ 1494486 w 1538413"/>
                <a:gd name="connsiteY4" fmla="*/ 353664 h 1713416"/>
                <a:gd name="connsiteX5" fmla="*/ 1101573 w 1538413"/>
                <a:gd name="connsiteY5" fmla="*/ 587802 h 1713416"/>
                <a:gd name="connsiteX6" fmla="*/ 897235 w 1538413"/>
                <a:gd name="connsiteY6" fmla="*/ 1595595 h 1713416"/>
                <a:gd name="connsiteX7" fmla="*/ 955972 w 1538413"/>
                <a:gd name="connsiteY7" fmla="*/ 1707212 h 1713416"/>
                <a:gd name="connsiteX8" fmla="*/ 944302 w 1538413"/>
                <a:gd name="connsiteY8" fmla="*/ 1708993 h 1713416"/>
                <a:gd name="connsiteX9" fmla="*/ 856709 w 1538413"/>
                <a:gd name="connsiteY9" fmla="*/ 1713416 h 1713416"/>
                <a:gd name="connsiteX10" fmla="*/ 0 w 1538413"/>
                <a:gd name="connsiteY10" fmla="*/ 856708 h 1713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38413" h="1713416">
                  <a:moveTo>
                    <a:pt x="0" y="856708"/>
                  </a:moveTo>
                  <a:cubicBezTo>
                    <a:pt x="0" y="383561"/>
                    <a:pt x="383562" y="0"/>
                    <a:pt x="856709" y="0"/>
                  </a:cubicBezTo>
                  <a:cubicBezTo>
                    <a:pt x="1093282" y="0"/>
                    <a:pt x="1307460" y="95890"/>
                    <a:pt x="1462494" y="250924"/>
                  </a:cubicBezTo>
                  <a:lnTo>
                    <a:pt x="1538413" y="342939"/>
                  </a:lnTo>
                  <a:lnTo>
                    <a:pt x="1494486" y="353664"/>
                  </a:lnTo>
                  <a:cubicBezTo>
                    <a:pt x="1350658" y="396234"/>
                    <a:pt x="1215095" y="474280"/>
                    <a:pt x="1101573" y="587802"/>
                  </a:cubicBezTo>
                  <a:cubicBezTo>
                    <a:pt x="829122" y="860253"/>
                    <a:pt x="761009" y="1259664"/>
                    <a:pt x="897235" y="1595595"/>
                  </a:cubicBezTo>
                  <a:lnTo>
                    <a:pt x="955972" y="1707212"/>
                  </a:lnTo>
                  <a:lnTo>
                    <a:pt x="944302" y="1708993"/>
                  </a:lnTo>
                  <a:cubicBezTo>
                    <a:pt x="915502" y="1711918"/>
                    <a:pt x="886281" y="1713416"/>
                    <a:pt x="856709" y="1713416"/>
                  </a:cubicBezTo>
                  <a:cubicBezTo>
                    <a:pt x="383562" y="1713416"/>
                    <a:pt x="0" y="1329855"/>
                    <a:pt x="0" y="856708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A2AD291F-B2AA-6FB5-15D3-4CC6D587F025}"/>
                </a:ext>
              </a:extLst>
            </p:cNvPr>
            <p:cNvSpPr/>
            <p:nvPr/>
          </p:nvSpPr>
          <p:spPr>
            <a:xfrm rot="5400000">
              <a:off x="6006047" y="2151419"/>
              <a:ext cx="1517851" cy="1713416"/>
            </a:xfrm>
            <a:custGeom>
              <a:avLst/>
              <a:gdLst>
                <a:gd name="connsiteX0" fmla="*/ 0 w 1517851"/>
                <a:gd name="connsiteY0" fmla="*/ 1395398 h 1713416"/>
                <a:gd name="connsiteX1" fmla="*/ 23363 w 1517851"/>
                <a:gd name="connsiteY1" fmla="*/ 1389694 h 1713416"/>
                <a:gd name="connsiteX2" fmla="*/ 416276 w 1517851"/>
                <a:gd name="connsiteY2" fmla="*/ 1155557 h 1713416"/>
                <a:gd name="connsiteX3" fmla="*/ 620614 w 1517851"/>
                <a:gd name="connsiteY3" fmla="*/ 147763 h 1713416"/>
                <a:gd name="connsiteX4" fmla="*/ 547293 w 1517851"/>
                <a:gd name="connsiteY4" fmla="*/ 8430 h 1713416"/>
                <a:gd name="connsiteX5" fmla="*/ 573549 w 1517851"/>
                <a:gd name="connsiteY5" fmla="*/ 4423 h 1713416"/>
                <a:gd name="connsiteX6" fmla="*/ 661142 w 1517851"/>
                <a:gd name="connsiteY6" fmla="*/ 0 h 1713416"/>
                <a:gd name="connsiteX7" fmla="*/ 1517851 w 1517851"/>
                <a:gd name="connsiteY7" fmla="*/ 856708 h 1713416"/>
                <a:gd name="connsiteX8" fmla="*/ 661142 w 1517851"/>
                <a:gd name="connsiteY8" fmla="*/ 1713416 h 1713416"/>
                <a:gd name="connsiteX9" fmla="*/ 55358 w 1517851"/>
                <a:gd name="connsiteY9" fmla="*/ 1462492 h 1713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17851" h="1713416">
                  <a:moveTo>
                    <a:pt x="0" y="1395398"/>
                  </a:moveTo>
                  <a:lnTo>
                    <a:pt x="23363" y="1389694"/>
                  </a:lnTo>
                  <a:cubicBezTo>
                    <a:pt x="167191" y="1347124"/>
                    <a:pt x="302754" y="1269078"/>
                    <a:pt x="416276" y="1155557"/>
                  </a:cubicBezTo>
                  <a:cubicBezTo>
                    <a:pt x="688727" y="883105"/>
                    <a:pt x="756840" y="483694"/>
                    <a:pt x="620614" y="147763"/>
                  </a:cubicBezTo>
                  <a:lnTo>
                    <a:pt x="547293" y="8430"/>
                  </a:lnTo>
                  <a:lnTo>
                    <a:pt x="573549" y="4423"/>
                  </a:lnTo>
                  <a:cubicBezTo>
                    <a:pt x="602349" y="1499"/>
                    <a:pt x="631570" y="0"/>
                    <a:pt x="661142" y="0"/>
                  </a:cubicBezTo>
                  <a:cubicBezTo>
                    <a:pt x="1134289" y="0"/>
                    <a:pt x="1517851" y="383561"/>
                    <a:pt x="1517851" y="856708"/>
                  </a:cubicBezTo>
                  <a:cubicBezTo>
                    <a:pt x="1517851" y="1329855"/>
                    <a:pt x="1134289" y="1713416"/>
                    <a:pt x="661142" y="1713416"/>
                  </a:cubicBezTo>
                  <a:cubicBezTo>
                    <a:pt x="424569" y="1713416"/>
                    <a:pt x="210391" y="1617526"/>
                    <a:pt x="55358" y="1462492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7A355129-D8E4-F12A-6A06-7A5DF46367E3}"/>
                </a:ext>
              </a:extLst>
            </p:cNvPr>
            <p:cNvSpPr/>
            <p:nvPr/>
          </p:nvSpPr>
          <p:spPr>
            <a:xfrm rot="2700000">
              <a:off x="8100539" y="1085667"/>
              <a:ext cx="1528592" cy="1713416"/>
            </a:xfrm>
            <a:custGeom>
              <a:avLst/>
              <a:gdLst>
                <a:gd name="connsiteX0" fmla="*/ 250925 w 1528592"/>
                <a:gd name="connsiteY0" fmla="*/ 250924 h 1713416"/>
                <a:gd name="connsiteX1" fmla="*/ 856709 w 1528592"/>
                <a:gd name="connsiteY1" fmla="*/ 0 h 1713416"/>
                <a:gd name="connsiteX2" fmla="*/ 1517787 w 1528592"/>
                <a:gd name="connsiteY2" fmla="*/ 311762 h 1713416"/>
                <a:gd name="connsiteX3" fmla="*/ 1528592 w 1528592"/>
                <a:gd name="connsiteY3" fmla="*/ 326212 h 1713416"/>
                <a:gd name="connsiteX4" fmla="*/ 1419131 w 1528592"/>
                <a:gd name="connsiteY4" fmla="*/ 358652 h 1713416"/>
                <a:gd name="connsiteX5" fmla="*/ 1111413 w 1528592"/>
                <a:gd name="connsiteY5" fmla="*/ 562990 h 1713416"/>
                <a:gd name="connsiteX6" fmla="*/ 945388 w 1528592"/>
                <a:gd name="connsiteY6" fmla="*/ 1653334 h 1713416"/>
                <a:gd name="connsiteX7" fmla="*/ 973911 w 1528592"/>
                <a:gd name="connsiteY7" fmla="*/ 1701601 h 1713416"/>
                <a:gd name="connsiteX8" fmla="*/ 856709 w 1528592"/>
                <a:gd name="connsiteY8" fmla="*/ 1713416 h 1713416"/>
                <a:gd name="connsiteX9" fmla="*/ 0 w 1528592"/>
                <a:gd name="connsiteY9" fmla="*/ 856708 h 1713416"/>
                <a:gd name="connsiteX10" fmla="*/ 250925 w 1528592"/>
                <a:gd name="connsiteY10" fmla="*/ 250924 h 1713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28592" h="1713416">
                  <a:moveTo>
                    <a:pt x="250925" y="250924"/>
                  </a:moveTo>
                  <a:cubicBezTo>
                    <a:pt x="405959" y="95890"/>
                    <a:pt x="620135" y="0"/>
                    <a:pt x="856709" y="0"/>
                  </a:cubicBezTo>
                  <a:cubicBezTo>
                    <a:pt x="1122854" y="0"/>
                    <a:pt x="1360654" y="121362"/>
                    <a:pt x="1517787" y="311762"/>
                  </a:cubicBezTo>
                  <a:lnTo>
                    <a:pt x="1528592" y="326212"/>
                  </a:lnTo>
                  <a:lnTo>
                    <a:pt x="1419131" y="358652"/>
                  </a:lnTo>
                  <a:cubicBezTo>
                    <a:pt x="1307154" y="404060"/>
                    <a:pt x="1202230" y="472173"/>
                    <a:pt x="1111413" y="562990"/>
                  </a:cubicBezTo>
                  <a:cubicBezTo>
                    <a:pt x="816258" y="858146"/>
                    <a:pt x="760916" y="1302303"/>
                    <a:pt x="945388" y="1653334"/>
                  </a:cubicBezTo>
                  <a:lnTo>
                    <a:pt x="973911" y="1701601"/>
                  </a:lnTo>
                  <a:lnTo>
                    <a:pt x="856709" y="1713416"/>
                  </a:lnTo>
                  <a:cubicBezTo>
                    <a:pt x="383562" y="1713416"/>
                    <a:pt x="0" y="1329855"/>
                    <a:pt x="0" y="856708"/>
                  </a:cubicBezTo>
                  <a:cubicBezTo>
                    <a:pt x="0" y="620134"/>
                    <a:pt x="95891" y="405957"/>
                    <a:pt x="250925" y="250924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7E16DE85-0F22-56FB-01B1-B5595A9B1643}"/>
                </a:ext>
              </a:extLst>
            </p:cNvPr>
            <p:cNvSpPr/>
            <p:nvPr/>
          </p:nvSpPr>
          <p:spPr>
            <a:xfrm rot="2700000">
              <a:off x="6418753" y="3018607"/>
              <a:ext cx="1537069" cy="1713416"/>
            </a:xfrm>
            <a:custGeom>
              <a:avLst/>
              <a:gdLst>
                <a:gd name="connsiteX0" fmla="*/ 592703 w 1537069"/>
                <a:gd name="connsiteY0" fmla="*/ 8837 h 1713416"/>
                <a:gd name="connsiteX1" fmla="*/ 680360 w 1537069"/>
                <a:gd name="connsiteY1" fmla="*/ 0 h 1713416"/>
                <a:gd name="connsiteX2" fmla="*/ 1537069 w 1537069"/>
                <a:gd name="connsiteY2" fmla="*/ 856708 h 1713416"/>
                <a:gd name="connsiteX3" fmla="*/ 680360 w 1537069"/>
                <a:gd name="connsiteY3" fmla="*/ 1713416 h 1713416"/>
                <a:gd name="connsiteX4" fmla="*/ 19282 w 1537069"/>
                <a:gd name="connsiteY4" fmla="*/ 1401654 h 1713416"/>
                <a:gd name="connsiteX5" fmla="*/ 0 w 1537069"/>
                <a:gd name="connsiteY5" fmla="*/ 1375869 h 1713416"/>
                <a:gd name="connsiteX6" fmla="*/ 137614 w 1537069"/>
                <a:gd name="connsiteY6" fmla="*/ 1335086 h 1713416"/>
                <a:gd name="connsiteX7" fmla="*/ 445332 w 1537069"/>
                <a:gd name="connsiteY7" fmla="*/ 1130747 h 1713416"/>
                <a:gd name="connsiteX8" fmla="*/ 611356 w 1537069"/>
                <a:gd name="connsiteY8" fmla="*/ 40403 h 1713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7069" h="1713416">
                  <a:moveTo>
                    <a:pt x="592703" y="8837"/>
                  </a:moveTo>
                  <a:lnTo>
                    <a:pt x="680360" y="0"/>
                  </a:lnTo>
                  <a:cubicBezTo>
                    <a:pt x="1153507" y="0"/>
                    <a:pt x="1537069" y="383561"/>
                    <a:pt x="1537069" y="856708"/>
                  </a:cubicBezTo>
                  <a:cubicBezTo>
                    <a:pt x="1537069" y="1329855"/>
                    <a:pt x="1153507" y="1713416"/>
                    <a:pt x="680360" y="1713416"/>
                  </a:cubicBezTo>
                  <a:cubicBezTo>
                    <a:pt x="414215" y="1713416"/>
                    <a:pt x="176415" y="1592055"/>
                    <a:pt x="19282" y="1401654"/>
                  </a:cubicBezTo>
                  <a:lnTo>
                    <a:pt x="0" y="1375869"/>
                  </a:lnTo>
                  <a:lnTo>
                    <a:pt x="137614" y="1335086"/>
                  </a:lnTo>
                  <a:cubicBezTo>
                    <a:pt x="249591" y="1289677"/>
                    <a:pt x="354515" y="1221564"/>
                    <a:pt x="445332" y="1130747"/>
                  </a:cubicBezTo>
                  <a:cubicBezTo>
                    <a:pt x="740487" y="835592"/>
                    <a:pt x="795829" y="391435"/>
                    <a:pt x="611356" y="40403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CB6399CA-F5A5-160B-9EEF-A5994E3296DB}"/>
                </a:ext>
              </a:extLst>
            </p:cNvPr>
            <p:cNvSpPr/>
            <p:nvPr/>
          </p:nvSpPr>
          <p:spPr>
            <a:xfrm rot="8100000">
              <a:off x="8234233" y="2889230"/>
              <a:ext cx="1523837" cy="1713416"/>
            </a:xfrm>
            <a:custGeom>
              <a:avLst/>
              <a:gdLst>
                <a:gd name="connsiteX0" fmla="*/ 250925 w 1523837"/>
                <a:gd name="connsiteY0" fmla="*/ 1462492 h 1713416"/>
                <a:gd name="connsiteX1" fmla="*/ 0 w 1523837"/>
                <a:gd name="connsiteY1" fmla="*/ 856708 h 1713416"/>
                <a:gd name="connsiteX2" fmla="*/ 856709 w 1523837"/>
                <a:gd name="connsiteY2" fmla="*/ 0 h 1713416"/>
                <a:gd name="connsiteX3" fmla="*/ 1517787 w 1523837"/>
                <a:gd name="connsiteY3" fmla="*/ 311762 h 1713416"/>
                <a:gd name="connsiteX4" fmla="*/ 1523837 w 1523837"/>
                <a:gd name="connsiteY4" fmla="*/ 319853 h 1713416"/>
                <a:gd name="connsiteX5" fmla="*/ 1397959 w 1523837"/>
                <a:gd name="connsiteY5" fmla="*/ 357158 h 1713416"/>
                <a:gd name="connsiteX6" fmla="*/ 1090241 w 1523837"/>
                <a:gd name="connsiteY6" fmla="*/ 561497 h 1713416"/>
                <a:gd name="connsiteX7" fmla="*/ 924216 w 1523837"/>
                <a:gd name="connsiteY7" fmla="*/ 1651841 h 1713416"/>
                <a:gd name="connsiteX8" fmla="*/ 954762 w 1523837"/>
                <a:gd name="connsiteY8" fmla="*/ 1703531 h 1713416"/>
                <a:gd name="connsiteX9" fmla="*/ 856709 w 1523837"/>
                <a:gd name="connsiteY9" fmla="*/ 1713416 h 1713416"/>
                <a:gd name="connsiteX10" fmla="*/ 250925 w 1523837"/>
                <a:gd name="connsiteY10" fmla="*/ 1462492 h 1713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23837" h="1713416">
                  <a:moveTo>
                    <a:pt x="250925" y="1462492"/>
                  </a:moveTo>
                  <a:cubicBezTo>
                    <a:pt x="95891" y="1307459"/>
                    <a:pt x="0" y="1093282"/>
                    <a:pt x="0" y="856708"/>
                  </a:cubicBezTo>
                  <a:cubicBezTo>
                    <a:pt x="0" y="383561"/>
                    <a:pt x="383562" y="0"/>
                    <a:pt x="856709" y="0"/>
                  </a:cubicBezTo>
                  <a:cubicBezTo>
                    <a:pt x="1122854" y="0"/>
                    <a:pt x="1360654" y="121361"/>
                    <a:pt x="1517787" y="311762"/>
                  </a:cubicBezTo>
                  <a:lnTo>
                    <a:pt x="1523837" y="319853"/>
                  </a:lnTo>
                  <a:lnTo>
                    <a:pt x="1397959" y="357158"/>
                  </a:lnTo>
                  <a:cubicBezTo>
                    <a:pt x="1285982" y="402567"/>
                    <a:pt x="1181058" y="470679"/>
                    <a:pt x="1090241" y="561497"/>
                  </a:cubicBezTo>
                  <a:cubicBezTo>
                    <a:pt x="795085" y="856652"/>
                    <a:pt x="739744" y="1300809"/>
                    <a:pt x="924216" y="1651841"/>
                  </a:cubicBezTo>
                  <a:lnTo>
                    <a:pt x="954762" y="1703531"/>
                  </a:lnTo>
                  <a:lnTo>
                    <a:pt x="856709" y="1713416"/>
                  </a:lnTo>
                  <a:cubicBezTo>
                    <a:pt x="620135" y="1713416"/>
                    <a:pt x="405959" y="1617526"/>
                    <a:pt x="250925" y="1462492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CD34F50A-63F5-FFB0-72E8-0C23A1262772}"/>
                </a:ext>
              </a:extLst>
            </p:cNvPr>
            <p:cNvSpPr/>
            <p:nvPr/>
          </p:nvSpPr>
          <p:spPr>
            <a:xfrm rot="8100000">
              <a:off x="6292301" y="1211680"/>
              <a:ext cx="1541824" cy="1713416"/>
            </a:xfrm>
            <a:custGeom>
              <a:avLst/>
              <a:gdLst>
                <a:gd name="connsiteX0" fmla="*/ 79330 w 1541824"/>
                <a:gd name="connsiteY0" fmla="*/ 1462492 h 1713416"/>
                <a:gd name="connsiteX1" fmla="*/ 24037 w 1541824"/>
                <a:gd name="connsiteY1" fmla="*/ 1401654 h 1713416"/>
                <a:gd name="connsiteX2" fmla="*/ 0 w 1541824"/>
                <a:gd name="connsiteY2" fmla="*/ 1369510 h 1713416"/>
                <a:gd name="connsiteX3" fmla="*/ 121197 w 1541824"/>
                <a:gd name="connsiteY3" fmla="*/ 1333592 h 1713416"/>
                <a:gd name="connsiteX4" fmla="*/ 428915 w 1541824"/>
                <a:gd name="connsiteY4" fmla="*/ 1129254 h 1713416"/>
                <a:gd name="connsiteX5" fmla="*/ 594939 w 1541824"/>
                <a:gd name="connsiteY5" fmla="*/ 38910 h 1713416"/>
                <a:gd name="connsiteX6" fmla="*/ 578309 w 1541824"/>
                <a:gd name="connsiteY6" fmla="*/ 10767 h 1713416"/>
                <a:gd name="connsiteX7" fmla="*/ 685115 w 1541824"/>
                <a:gd name="connsiteY7" fmla="*/ 0 h 1713416"/>
                <a:gd name="connsiteX8" fmla="*/ 1541824 w 1541824"/>
                <a:gd name="connsiteY8" fmla="*/ 856708 h 1713416"/>
                <a:gd name="connsiteX9" fmla="*/ 685115 w 1541824"/>
                <a:gd name="connsiteY9" fmla="*/ 1713416 h 1713416"/>
                <a:gd name="connsiteX10" fmla="*/ 79330 w 1541824"/>
                <a:gd name="connsiteY10" fmla="*/ 1462492 h 1713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41824" h="1713416">
                  <a:moveTo>
                    <a:pt x="79330" y="1462492"/>
                  </a:moveTo>
                  <a:cubicBezTo>
                    <a:pt x="59951" y="1443113"/>
                    <a:pt x="41496" y="1422810"/>
                    <a:pt x="24037" y="1401654"/>
                  </a:cubicBezTo>
                  <a:lnTo>
                    <a:pt x="0" y="1369510"/>
                  </a:lnTo>
                  <a:lnTo>
                    <a:pt x="121197" y="1333592"/>
                  </a:lnTo>
                  <a:cubicBezTo>
                    <a:pt x="233174" y="1288183"/>
                    <a:pt x="338098" y="1220071"/>
                    <a:pt x="428915" y="1129254"/>
                  </a:cubicBezTo>
                  <a:cubicBezTo>
                    <a:pt x="724070" y="834098"/>
                    <a:pt x="779412" y="389941"/>
                    <a:pt x="594939" y="38910"/>
                  </a:cubicBezTo>
                  <a:lnTo>
                    <a:pt x="578309" y="10767"/>
                  </a:lnTo>
                  <a:lnTo>
                    <a:pt x="685115" y="0"/>
                  </a:lnTo>
                  <a:cubicBezTo>
                    <a:pt x="1158262" y="0"/>
                    <a:pt x="1541824" y="383561"/>
                    <a:pt x="1541824" y="856708"/>
                  </a:cubicBezTo>
                  <a:cubicBezTo>
                    <a:pt x="1541824" y="1329855"/>
                    <a:pt x="1158262" y="1713416"/>
                    <a:pt x="685115" y="1713416"/>
                  </a:cubicBezTo>
                  <a:cubicBezTo>
                    <a:pt x="448541" y="1713416"/>
                    <a:pt x="234364" y="1617526"/>
                    <a:pt x="79330" y="1462492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01E83318-2D75-F9B8-CAB7-DA7FE567231B}"/>
              </a:ext>
            </a:extLst>
          </p:cNvPr>
          <p:cNvGrpSpPr/>
          <p:nvPr/>
        </p:nvGrpSpPr>
        <p:grpSpPr>
          <a:xfrm>
            <a:off x="732251" y="3810000"/>
            <a:ext cx="2563212" cy="2563212"/>
            <a:chOff x="7105463" y="3278320"/>
            <a:chExt cx="3579680" cy="3579680"/>
          </a:xfrm>
        </p:grpSpPr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8CCC2D24-BDF8-34DD-9D1C-2348B7137CC9}"/>
                </a:ext>
              </a:extLst>
            </p:cNvPr>
            <p:cNvSpPr/>
            <p:nvPr/>
          </p:nvSpPr>
          <p:spPr bwMode="auto">
            <a:xfrm>
              <a:off x="7105463" y="4210164"/>
              <a:ext cx="1715630" cy="1715991"/>
            </a:xfrm>
            <a:custGeom>
              <a:avLst/>
              <a:gdLst>
                <a:gd name="connsiteX0" fmla="*/ 1317453 w 2640241"/>
                <a:gd name="connsiteY0" fmla="*/ 0 h 2640797"/>
                <a:gd name="connsiteX1" fmla="*/ 1316743 w 2640241"/>
                <a:gd name="connsiteY1" fmla="*/ 14047 h 2640797"/>
                <a:gd name="connsiteX2" fmla="*/ 2637218 w 2640241"/>
                <a:gd name="connsiteY2" fmla="*/ 1334522 h 2640797"/>
                <a:gd name="connsiteX3" fmla="*/ 2640241 w 2640241"/>
                <a:gd name="connsiteY3" fmla="*/ 1334370 h 2640797"/>
                <a:gd name="connsiteX4" fmla="*/ 2634133 w 2640241"/>
                <a:gd name="connsiteY4" fmla="*/ 1455333 h 2640797"/>
                <a:gd name="connsiteX5" fmla="*/ 1320475 w 2640241"/>
                <a:gd name="connsiteY5" fmla="*/ 2640797 h 2640797"/>
                <a:gd name="connsiteX6" fmla="*/ 0 w 2640241"/>
                <a:gd name="connsiteY6" fmla="*/ 1320322 h 2640797"/>
                <a:gd name="connsiteX7" fmla="*/ 1185464 w 2640241"/>
                <a:gd name="connsiteY7" fmla="*/ 6665 h 2640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40241" h="2640797">
                  <a:moveTo>
                    <a:pt x="1317453" y="0"/>
                  </a:moveTo>
                  <a:lnTo>
                    <a:pt x="1316743" y="14047"/>
                  </a:lnTo>
                  <a:cubicBezTo>
                    <a:pt x="1316743" y="743325"/>
                    <a:pt x="1907940" y="1334522"/>
                    <a:pt x="2637218" y="1334522"/>
                  </a:cubicBezTo>
                  <a:lnTo>
                    <a:pt x="2640241" y="1334370"/>
                  </a:lnTo>
                  <a:lnTo>
                    <a:pt x="2634133" y="1455333"/>
                  </a:lnTo>
                  <a:cubicBezTo>
                    <a:pt x="2566511" y="2121191"/>
                    <a:pt x="2004173" y="2640797"/>
                    <a:pt x="1320475" y="2640797"/>
                  </a:cubicBezTo>
                  <a:cubicBezTo>
                    <a:pt x="591197" y="2640797"/>
                    <a:pt x="0" y="2049600"/>
                    <a:pt x="0" y="1320322"/>
                  </a:cubicBezTo>
                  <a:cubicBezTo>
                    <a:pt x="0" y="636624"/>
                    <a:pt x="519607" y="74286"/>
                    <a:pt x="1185464" y="6665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6E1EAEE2-4E90-D6AA-DBF8-4B9823C0A164}"/>
                </a:ext>
              </a:extLst>
            </p:cNvPr>
            <p:cNvSpPr/>
            <p:nvPr/>
          </p:nvSpPr>
          <p:spPr bwMode="auto">
            <a:xfrm rot="10800000">
              <a:off x="8969513" y="4210164"/>
              <a:ext cx="1715630" cy="1715991"/>
            </a:xfrm>
            <a:custGeom>
              <a:avLst/>
              <a:gdLst>
                <a:gd name="connsiteX0" fmla="*/ 1317453 w 2640241"/>
                <a:gd name="connsiteY0" fmla="*/ 0 h 2640797"/>
                <a:gd name="connsiteX1" fmla="*/ 1316743 w 2640241"/>
                <a:gd name="connsiteY1" fmla="*/ 14047 h 2640797"/>
                <a:gd name="connsiteX2" fmla="*/ 2637218 w 2640241"/>
                <a:gd name="connsiteY2" fmla="*/ 1334522 h 2640797"/>
                <a:gd name="connsiteX3" fmla="*/ 2640241 w 2640241"/>
                <a:gd name="connsiteY3" fmla="*/ 1334370 h 2640797"/>
                <a:gd name="connsiteX4" fmla="*/ 2634133 w 2640241"/>
                <a:gd name="connsiteY4" fmla="*/ 1455333 h 2640797"/>
                <a:gd name="connsiteX5" fmla="*/ 1320475 w 2640241"/>
                <a:gd name="connsiteY5" fmla="*/ 2640797 h 2640797"/>
                <a:gd name="connsiteX6" fmla="*/ 0 w 2640241"/>
                <a:gd name="connsiteY6" fmla="*/ 1320322 h 2640797"/>
                <a:gd name="connsiteX7" fmla="*/ 1185464 w 2640241"/>
                <a:gd name="connsiteY7" fmla="*/ 6665 h 2640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40241" h="2640797">
                  <a:moveTo>
                    <a:pt x="1317453" y="0"/>
                  </a:moveTo>
                  <a:lnTo>
                    <a:pt x="1316743" y="14047"/>
                  </a:lnTo>
                  <a:cubicBezTo>
                    <a:pt x="1316743" y="743325"/>
                    <a:pt x="1907940" y="1334522"/>
                    <a:pt x="2637218" y="1334522"/>
                  </a:cubicBezTo>
                  <a:lnTo>
                    <a:pt x="2640241" y="1334370"/>
                  </a:lnTo>
                  <a:lnTo>
                    <a:pt x="2634133" y="1455333"/>
                  </a:lnTo>
                  <a:cubicBezTo>
                    <a:pt x="2566511" y="2121191"/>
                    <a:pt x="2004173" y="2640797"/>
                    <a:pt x="1320475" y="2640797"/>
                  </a:cubicBezTo>
                  <a:cubicBezTo>
                    <a:pt x="591197" y="2640797"/>
                    <a:pt x="0" y="2049600"/>
                    <a:pt x="0" y="1320322"/>
                  </a:cubicBezTo>
                  <a:cubicBezTo>
                    <a:pt x="0" y="636624"/>
                    <a:pt x="519607" y="74286"/>
                    <a:pt x="1185464" y="6665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32BCE392-3F7D-73FA-4E52-2DFA6CCB98F6}"/>
                </a:ext>
              </a:extLst>
            </p:cNvPr>
            <p:cNvSpPr/>
            <p:nvPr/>
          </p:nvSpPr>
          <p:spPr bwMode="auto">
            <a:xfrm rot="5400000">
              <a:off x="8037488" y="3278139"/>
              <a:ext cx="1715630" cy="1715991"/>
            </a:xfrm>
            <a:custGeom>
              <a:avLst/>
              <a:gdLst>
                <a:gd name="connsiteX0" fmla="*/ 1317453 w 2640241"/>
                <a:gd name="connsiteY0" fmla="*/ 0 h 2640797"/>
                <a:gd name="connsiteX1" fmla="*/ 1316743 w 2640241"/>
                <a:gd name="connsiteY1" fmla="*/ 14047 h 2640797"/>
                <a:gd name="connsiteX2" fmla="*/ 2637218 w 2640241"/>
                <a:gd name="connsiteY2" fmla="*/ 1334522 h 2640797"/>
                <a:gd name="connsiteX3" fmla="*/ 2640241 w 2640241"/>
                <a:gd name="connsiteY3" fmla="*/ 1334370 h 2640797"/>
                <a:gd name="connsiteX4" fmla="*/ 2634133 w 2640241"/>
                <a:gd name="connsiteY4" fmla="*/ 1455333 h 2640797"/>
                <a:gd name="connsiteX5" fmla="*/ 1320475 w 2640241"/>
                <a:gd name="connsiteY5" fmla="*/ 2640797 h 2640797"/>
                <a:gd name="connsiteX6" fmla="*/ 0 w 2640241"/>
                <a:gd name="connsiteY6" fmla="*/ 1320322 h 2640797"/>
                <a:gd name="connsiteX7" fmla="*/ 1185464 w 2640241"/>
                <a:gd name="connsiteY7" fmla="*/ 6665 h 2640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40241" h="2640797">
                  <a:moveTo>
                    <a:pt x="1317453" y="0"/>
                  </a:moveTo>
                  <a:lnTo>
                    <a:pt x="1316743" y="14047"/>
                  </a:lnTo>
                  <a:cubicBezTo>
                    <a:pt x="1316743" y="743325"/>
                    <a:pt x="1907940" y="1334522"/>
                    <a:pt x="2637218" y="1334522"/>
                  </a:cubicBezTo>
                  <a:lnTo>
                    <a:pt x="2640241" y="1334370"/>
                  </a:lnTo>
                  <a:lnTo>
                    <a:pt x="2634133" y="1455333"/>
                  </a:lnTo>
                  <a:cubicBezTo>
                    <a:pt x="2566511" y="2121191"/>
                    <a:pt x="2004173" y="2640797"/>
                    <a:pt x="1320475" y="2640797"/>
                  </a:cubicBezTo>
                  <a:cubicBezTo>
                    <a:pt x="591197" y="2640797"/>
                    <a:pt x="0" y="2049600"/>
                    <a:pt x="0" y="1320322"/>
                  </a:cubicBezTo>
                  <a:cubicBezTo>
                    <a:pt x="0" y="636624"/>
                    <a:pt x="519607" y="74286"/>
                    <a:pt x="1185464" y="6665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0065B951-DB18-2F51-C8ED-902EC5F05DD0}"/>
                </a:ext>
              </a:extLst>
            </p:cNvPr>
            <p:cNvSpPr/>
            <p:nvPr/>
          </p:nvSpPr>
          <p:spPr bwMode="auto">
            <a:xfrm rot="16200000">
              <a:off x="8037488" y="5142189"/>
              <a:ext cx="1715630" cy="1715991"/>
            </a:xfrm>
            <a:custGeom>
              <a:avLst/>
              <a:gdLst>
                <a:gd name="connsiteX0" fmla="*/ 1317453 w 2640241"/>
                <a:gd name="connsiteY0" fmla="*/ 0 h 2640797"/>
                <a:gd name="connsiteX1" fmla="*/ 1316743 w 2640241"/>
                <a:gd name="connsiteY1" fmla="*/ 14047 h 2640797"/>
                <a:gd name="connsiteX2" fmla="*/ 2637218 w 2640241"/>
                <a:gd name="connsiteY2" fmla="*/ 1334522 h 2640797"/>
                <a:gd name="connsiteX3" fmla="*/ 2640241 w 2640241"/>
                <a:gd name="connsiteY3" fmla="*/ 1334370 h 2640797"/>
                <a:gd name="connsiteX4" fmla="*/ 2634133 w 2640241"/>
                <a:gd name="connsiteY4" fmla="*/ 1455333 h 2640797"/>
                <a:gd name="connsiteX5" fmla="*/ 1320475 w 2640241"/>
                <a:gd name="connsiteY5" fmla="*/ 2640797 h 2640797"/>
                <a:gd name="connsiteX6" fmla="*/ 0 w 2640241"/>
                <a:gd name="connsiteY6" fmla="*/ 1320322 h 2640797"/>
                <a:gd name="connsiteX7" fmla="*/ 1185464 w 2640241"/>
                <a:gd name="connsiteY7" fmla="*/ 6665 h 2640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40241" h="2640797">
                  <a:moveTo>
                    <a:pt x="1317453" y="0"/>
                  </a:moveTo>
                  <a:lnTo>
                    <a:pt x="1316743" y="14047"/>
                  </a:lnTo>
                  <a:cubicBezTo>
                    <a:pt x="1316743" y="743325"/>
                    <a:pt x="1907940" y="1334522"/>
                    <a:pt x="2637218" y="1334522"/>
                  </a:cubicBezTo>
                  <a:lnTo>
                    <a:pt x="2640241" y="1334370"/>
                  </a:lnTo>
                  <a:lnTo>
                    <a:pt x="2634133" y="1455333"/>
                  </a:lnTo>
                  <a:cubicBezTo>
                    <a:pt x="2566511" y="2121191"/>
                    <a:pt x="2004173" y="2640797"/>
                    <a:pt x="1320475" y="2640797"/>
                  </a:cubicBezTo>
                  <a:cubicBezTo>
                    <a:pt x="591197" y="2640797"/>
                    <a:pt x="0" y="2049600"/>
                    <a:pt x="0" y="1320322"/>
                  </a:cubicBezTo>
                  <a:cubicBezTo>
                    <a:pt x="0" y="636624"/>
                    <a:pt x="519607" y="74286"/>
                    <a:pt x="1185464" y="6665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22394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55963</TotalTime>
  <Words>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pptxl31_雪に埋まる車のイラスト</dc:title>
  <dc:subject>pptxl31_雪に埋まる車のイラスト</dc:subject>
  <dc:creator>でじけろお</dc:creator>
  <cp:revision>1</cp:revision>
  <dcterms:created xsi:type="dcterms:W3CDTF">2018-05-20T00:31:01Z</dcterms:created>
  <dcterms:modified xsi:type="dcterms:W3CDTF">2022-12-22T02:59:24Z</dcterms:modified>
  <cp:version>1</cp:version>
</cp:coreProperties>
</file>